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theme/theme6.xml" ContentType="application/vnd.openxmlformats-officedocument.theme+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theme/theme7.xml" ContentType="application/vnd.openxmlformats-officedocument.theme+xml"/>
  <Override PartName="/ppt/theme/theme8.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 id="2147483684" r:id="rId3"/>
    <p:sldMasterId id="2147483696" r:id="rId4"/>
    <p:sldMasterId id="2147483708" r:id="rId5"/>
    <p:sldMasterId id="2147483720" r:id="rId6"/>
    <p:sldMasterId id="2147483732" r:id="rId7"/>
  </p:sldMasterIdLst>
  <p:notesMasterIdLst>
    <p:notesMasterId r:id="rId51"/>
  </p:notesMasterIdLst>
  <p:sldIdLst>
    <p:sldId id="257" r:id="rId8"/>
    <p:sldId id="258" r:id="rId9"/>
    <p:sldId id="259" r:id="rId10"/>
    <p:sldId id="260" r:id="rId11"/>
    <p:sldId id="261" r:id="rId12"/>
    <p:sldId id="262" r:id="rId13"/>
    <p:sldId id="263" r:id="rId14"/>
    <p:sldId id="264" r:id="rId15"/>
    <p:sldId id="265" r:id="rId16"/>
    <p:sldId id="289" r:id="rId17"/>
    <p:sldId id="266" r:id="rId18"/>
    <p:sldId id="267" r:id="rId19"/>
    <p:sldId id="268" r:id="rId20"/>
    <p:sldId id="269" r:id="rId21"/>
    <p:sldId id="270" r:id="rId22"/>
    <p:sldId id="271" r:id="rId23"/>
    <p:sldId id="274" r:id="rId24"/>
    <p:sldId id="272" r:id="rId25"/>
    <p:sldId id="273" r:id="rId26"/>
    <p:sldId id="275" r:id="rId27"/>
    <p:sldId id="276" r:id="rId28"/>
    <p:sldId id="282" r:id="rId29"/>
    <p:sldId id="278" r:id="rId30"/>
    <p:sldId id="294" r:id="rId31"/>
    <p:sldId id="279" r:id="rId32"/>
    <p:sldId id="280" r:id="rId33"/>
    <p:sldId id="281" r:id="rId34"/>
    <p:sldId id="301" r:id="rId35"/>
    <p:sldId id="293" r:id="rId36"/>
    <p:sldId id="283" r:id="rId37"/>
    <p:sldId id="277" r:id="rId38"/>
    <p:sldId id="284" r:id="rId39"/>
    <p:sldId id="285" r:id="rId40"/>
    <p:sldId id="295" r:id="rId41"/>
    <p:sldId id="300" r:id="rId42"/>
    <p:sldId id="286" r:id="rId43"/>
    <p:sldId id="287" r:id="rId44"/>
    <p:sldId id="290" r:id="rId45"/>
    <p:sldId id="291" r:id="rId46"/>
    <p:sldId id="288" r:id="rId47"/>
    <p:sldId id="298" r:id="rId48"/>
    <p:sldId id="297" r:id="rId49"/>
    <p:sldId id="296" r:id="rId5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35" autoAdjust="0"/>
    <p:restoredTop sz="95101" autoAdjust="0"/>
  </p:normalViewPr>
  <p:slideViewPr>
    <p:cSldViewPr>
      <p:cViewPr varScale="1">
        <p:scale>
          <a:sx n="70" d="100"/>
          <a:sy n="70" d="100"/>
        </p:scale>
        <p:origin x="-510" y="-96"/>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9" Type="http://schemas.openxmlformats.org/officeDocument/2006/relationships/slide" Target="slides/slide32.xml"/><Relationship Id="rId21" Type="http://schemas.openxmlformats.org/officeDocument/2006/relationships/slide" Target="slides/slide14.xml"/><Relationship Id="rId34" Type="http://schemas.openxmlformats.org/officeDocument/2006/relationships/slide" Target="slides/slide27.xml"/><Relationship Id="rId42" Type="http://schemas.openxmlformats.org/officeDocument/2006/relationships/slide" Target="slides/slide35.xml"/><Relationship Id="rId47" Type="http://schemas.openxmlformats.org/officeDocument/2006/relationships/slide" Target="slides/slide40.xml"/><Relationship Id="rId50" Type="http://schemas.openxmlformats.org/officeDocument/2006/relationships/slide" Target="slides/slide43.xml"/><Relationship Id="rId55" Type="http://schemas.openxmlformats.org/officeDocument/2006/relationships/tableStyles" Target="tableStyles.xml"/><Relationship Id="rId7" Type="http://schemas.openxmlformats.org/officeDocument/2006/relationships/slideMaster" Target="slideMasters/slideMaster7.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slide" Target="slides/slide26.xml"/><Relationship Id="rId38" Type="http://schemas.openxmlformats.org/officeDocument/2006/relationships/slide" Target="slides/slide31.xml"/><Relationship Id="rId46" Type="http://schemas.openxmlformats.org/officeDocument/2006/relationships/slide" Target="slides/slide39.xml"/><Relationship Id="rId2" Type="http://schemas.openxmlformats.org/officeDocument/2006/relationships/slideMaster" Target="slideMasters/slideMaster2.xml"/><Relationship Id="rId16" Type="http://schemas.openxmlformats.org/officeDocument/2006/relationships/slide" Target="slides/slide9.xml"/><Relationship Id="rId20" Type="http://schemas.openxmlformats.org/officeDocument/2006/relationships/slide" Target="slides/slide13.xml"/><Relationship Id="rId29" Type="http://schemas.openxmlformats.org/officeDocument/2006/relationships/slide" Target="slides/slide22.xml"/><Relationship Id="rId41" Type="http://schemas.openxmlformats.org/officeDocument/2006/relationships/slide" Target="slides/slide34.xml"/><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slide" Target="slides/slide25.xml"/><Relationship Id="rId37" Type="http://schemas.openxmlformats.org/officeDocument/2006/relationships/slide" Target="slides/slide30.xml"/><Relationship Id="rId40" Type="http://schemas.openxmlformats.org/officeDocument/2006/relationships/slide" Target="slides/slide33.xml"/><Relationship Id="rId45" Type="http://schemas.openxmlformats.org/officeDocument/2006/relationships/slide" Target="slides/slide38.xml"/><Relationship Id="rId53" Type="http://schemas.openxmlformats.org/officeDocument/2006/relationships/viewProps" Target="viewProps.xml"/><Relationship Id="rId5" Type="http://schemas.openxmlformats.org/officeDocument/2006/relationships/slideMaster" Target="slideMasters/slideMaster5.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slide" Target="slides/slide29.xml"/><Relationship Id="rId49" Type="http://schemas.openxmlformats.org/officeDocument/2006/relationships/slide" Target="slides/slide42.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slide" Target="slides/slide24.xml"/><Relationship Id="rId44" Type="http://schemas.openxmlformats.org/officeDocument/2006/relationships/slide" Target="slides/slide37.xml"/><Relationship Id="rId52" Type="http://schemas.openxmlformats.org/officeDocument/2006/relationships/presProps" Target="presProps.xml"/><Relationship Id="rId4" Type="http://schemas.openxmlformats.org/officeDocument/2006/relationships/slideMaster" Target="slideMasters/slideMaster4.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slide" Target="slides/slide28.xml"/><Relationship Id="rId43" Type="http://schemas.openxmlformats.org/officeDocument/2006/relationships/slide" Target="slides/slide36.xml"/><Relationship Id="rId48" Type="http://schemas.openxmlformats.org/officeDocument/2006/relationships/slide" Target="slides/slide41.xml"/><Relationship Id="rId8" Type="http://schemas.openxmlformats.org/officeDocument/2006/relationships/slide" Target="slides/slide1.xml"/><Relationship Id="rId51" Type="http://schemas.openxmlformats.org/officeDocument/2006/relationships/notesMaster" Target="notesMasters/notesMaster1.xml"/><Relationship Id="rId3" Type="http://schemas.openxmlformats.org/officeDocument/2006/relationships/slideMaster" Target="slideMasters/slideMaster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E9B055D-E247-48FF-8EBB-9694B520F7F6}" type="datetimeFigureOut">
              <a:rPr lang="en-US" smtClean="0"/>
              <a:t>7/11/2015</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655B18F-D2CF-404F-89CB-039F694A1496}" type="slidenum">
              <a:rPr lang="en-US" smtClean="0"/>
              <a:t>‹#›</a:t>
            </a:fld>
            <a:endParaRPr lang="en-US"/>
          </a:p>
        </p:txBody>
      </p:sp>
    </p:spTree>
    <p:extLst>
      <p:ext uri="{BB962C8B-B14F-4D97-AF65-F5344CB8AC3E}">
        <p14:creationId xmlns:p14="http://schemas.microsoft.com/office/powerpoint/2010/main" val="30420590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en.wikipedia.org/wiki/Mind" TargetMode="External"/><Relationship Id="rId2" Type="http://schemas.openxmlformats.org/officeDocument/2006/relationships/slide" Target="../slides/slide23.xml"/><Relationship Id="rId1" Type="http://schemas.openxmlformats.org/officeDocument/2006/relationships/notesMaster" Target="../notesMasters/notesMaster1.xml"/><Relationship Id="rId4" Type="http://schemas.openxmlformats.org/officeDocument/2006/relationships/hyperlink" Target="http://en.wikipedia.org/wiki/Mental_processes" TargetMode="Externa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en.wikipedia.org/wiki/Consciousness" TargetMode="External"/><Relationship Id="rId7" Type="http://schemas.openxmlformats.org/officeDocument/2006/relationships/hyperlink" Target="http://en.wikipedia.org/wiki/Orchestrated_objective_reduction#cite_note-H.26PvsReimers2014-1" TargetMode="External"/><Relationship Id="rId2" Type="http://schemas.openxmlformats.org/officeDocument/2006/relationships/slide" Target="../slides/slide25.xml"/><Relationship Id="rId1" Type="http://schemas.openxmlformats.org/officeDocument/2006/relationships/notesMaster" Target="../notesMasters/notesMaster1.xml"/><Relationship Id="rId6" Type="http://schemas.openxmlformats.org/officeDocument/2006/relationships/hyperlink" Target="http://en.wikipedia.org/wiki/Quantum_information_science" TargetMode="External"/><Relationship Id="rId5" Type="http://schemas.openxmlformats.org/officeDocument/2006/relationships/hyperlink" Target="http://en.wikipedia.org/wiki/Stuart_Hameroff" TargetMode="External"/><Relationship Id="rId4" Type="http://schemas.openxmlformats.org/officeDocument/2006/relationships/hyperlink" Target="http://en.wikipedia.org/wiki/Roger_Penrose" TargetMode="Externa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r>
              <a:rPr lang="en-US" b="1" dirty="0" smtClean="0"/>
              <a:t/>
            </a:r>
            <a:br>
              <a:rPr lang="en-US" b="1" dirty="0" smtClean="0"/>
            </a:br>
            <a:endParaRPr lang="en-US" dirty="0" smtClean="0"/>
          </a:p>
          <a:p>
            <a:endParaRPr lang="en-US" dirty="0">
              <a:latin typeface="Times New Roman" pitchFamily="18" charset="0"/>
              <a:cs typeface="Times New Roman" pitchFamily="18" charset="0"/>
            </a:endParaRPr>
          </a:p>
        </p:txBody>
      </p:sp>
      <p:sp>
        <p:nvSpPr>
          <p:cNvPr id="4" name="Slide Number Placeholder 3"/>
          <p:cNvSpPr>
            <a:spLocks noGrp="1"/>
          </p:cNvSpPr>
          <p:nvPr>
            <p:ph type="sldNum" sz="quarter" idx="10"/>
          </p:nvPr>
        </p:nvSpPr>
        <p:spPr/>
        <p:txBody>
          <a:bodyPr/>
          <a:lstStyle/>
          <a:p>
            <a:fld id="{DEAABE88-4DE6-4915-87FC-3F7325388ED8}" type="slidenum">
              <a:rPr lang="en-US" smtClean="0">
                <a:solidFill>
                  <a:prstClr val="black"/>
                </a:solidFill>
              </a:rPr>
              <a:pPr/>
              <a:t>2</a:t>
            </a:fld>
            <a:endParaRPr lang="en-US">
              <a:solidFill>
                <a:prstClr val="black"/>
              </a:solidFill>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r>
              <a:rPr lang="en-US" b="1" dirty="0" smtClean="0"/>
              <a:t>On the Connection between Mind, Matter and Space. </a:t>
            </a:r>
          </a:p>
          <a:p>
            <a:r>
              <a:rPr lang="en-US" b="1" dirty="0" smtClean="0"/>
              <a:t>The Mind can Move Matter in Space.</a:t>
            </a:r>
            <a:r>
              <a:rPr lang="en-US" dirty="0" smtClean="0"/>
              <a:t> Walking around, eating, breathing, typing are all examples of this. </a:t>
            </a:r>
          </a:p>
          <a:p>
            <a:r>
              <a:rPr lang="en-US" dirty="0" smtClean="0"/>
              <a:t>This is why we have evolved hands and feet, arms and legs - so our mind can move our body around. T</a:t>
            </a:r>
          </a:p>
          <a:p>
            <a:r>
              <a:rPr lang="en-US" dirty="0" smtClean="0"/>
              <a:t>The motion of matter and mind in space are one connected thing - the wave motion of space.</a:t>
            </a:r>
          </a:p>
          <a:p>
            <a:endParaRPr lang="en-US" b="1" dirty="0" smtClean="0"/>
          </a:p>
          <a:p>
            <a:r>
              <a:rPr lang="en-US" b="1" dirty="0" smtClean="0"/>
              <a:t>The Mind is Affected by Drugs (Matter).</a:t>
            </a:r>
            <a:r>
              <a:rPr lang="en-US" dirty="0" smtClean="0"/>
              <a:t>  Mind is affected by Food</a:t>
            </a:r>
          </a:p>
          <a:p>
            <a:endParaRPr lang="en-US" dirty="0" smtClean="0"/>
          </a:p>
          <a:p>
            <a:r>
              <a:rPr lang="en-US" dirty="0" smtClean="0"/>
              <a:t>It is well known that certain drugs, which are made of matter, can have profound effects upon the mind. </a:t>
            </a:r>
          </a:p>
          <a:p>
            <a:r>
              <a:rPr lang="en-US" dirty="0" smtClean="0"/>
              <a:t>Again this clearly confirms the connection between mind and matter, that matter has a profound effect on the functioning of the mind.</a:t>
            </a:r>
          </a:p>
          <a:p>
            <a:endParaRPr lang="en-US" dirty="0" smtClean="0"/>
          </a:p>
          <a:p>
            <a:endParaRPr lang="en-US" dirty="0" smtClean="0"/>
          </a:p>
          <a:p>
            <a:r>
              <a:rPr lang="en-US" b="1" dirty="0" smtClean="0"/>
              <a:t>The Mind Produces Brain Waves in Space when Thinking.</a:t>
            </a:r>
            <a:r>
              <a:rPr lang="en-US" dirty="0" smtClean="0"/>
              <a:t> </a:t>
            </a:r>
          </a:p>
          <a:p>
            <a:r>
              <a:rPr lang="en-US" dirty="0" smtClean="0"/>
              <a:t>Again, this is well known and they can now use this knowledge to build machines that allow us to do physical things to external objects (e.g. turn lights on) merely by thinking. </a:t>
            </a:r>
          </a:p>
          <a:p>
            <a:r>
              <a:rPr lang="en-US" dirty="0" smtClean="0"/>
              <a:t>The wave structure of matter explains why these brain waves exist, because matter and mind are formed from wave motions of space.</a:t>
            </a:r>
          </a:p>
          <a:p>
            <a:endParaRPr lang="en-US" dirty="0"/>
          </a:p>
        </p:txBody>
      </p:sp>
      <p:sp>
        <p:nvSpPr>
          <p:cNvPr id="4" name="Slide Number Placeholder 3"/>
          <p:cNvSpPr>
            <a:spLocks noGrp="1"/>
          </p:cNvSpPr>
          <p:nvPr>
            <p:ph type="sldNum" sz="quarter" idx="10"/>
          </p:nvPr>
        </p:nvSpPr>
        <p:spPr/>
        <p:txBody>
          <a:bodyPr/>
          <a:lstStyle/>
          <a:p>
            <a:fld id="{DEAABE88-4DE6-4915-87FC-3F7325388ED8}" type="slidenum">
              <a:rPr lang="en-US" smtClean="0">
                <a:solidFill>
                  <a:prstClr val="black"/>
                </a:solidFill>
              </a:rPr>
              <a:pPr/>
              <a:t>22</a:t>
            </a:fld>
            <a:endParaRPr lang="en-US">
              <a:solidFill>
                <a:prstClr val="black"/>
              </a:solidFill>
            </a:endParaRPr>
          </a:p>
        </p:txBody>
      </p:sp>
    </p:spTree>
    <p:extLst>
      <p:ext uri="{BB962C8B-B14F-4D97-AF65-F5344CB8AC3E}">
        <p14:creationId xmlns:p14="http://schemas.microsoft.com/office/powerpoint/2010/main" val="363773432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r>
              <a:rPr lang="en-US" dirty="0" smtClean="0"/>
              <a:t>relationship that exists between </a:t>
            </a:r>
            <a:r>
              <a:rPr lang="en-US" dirty="0" smtClean="0">
                <a:hlinkClick r:id="rId3" tooltip="Mind"/>
              </a:rPr>
              <a:t>minds</a:t>
            </a:r>
            <a:r>
              <a:rPr lang="en-US" dirty="0" smtClean="0"/>
              <a:t>, or </a:t>
            </a:r>
            <a:r>
              <a:rPr lang="en-US" dirty="0" smtClean="0">
                <a:hlinkClick r:id="rId4" tooltip="Mental processes"/>
              </a:rPr>
              <a:t>mental processes</a:t>
            </a:r>
            <a:r>
              <a:rPr lang="en-US" dirty="0" smtClean="0"/>
              <a:t>, and bodily states or processes</a:t>
            </a:r>
            <a:endParaRPr lang="en-US" dirty="0"/>
          </a:p>
        </p:txBody>
      </p:sp>
      <p:sp>
        <p:nvSpPr>
          <p:cNvPr id="4" name="Slide Number Placeholder 3"/>
          <p:cNvSpPr>
            <a:spLocks noGrp="1"/>
          </p:cNvSpPr>
          <p:nvPr>
            <p:ph type="sldNum" sz="quarter" idx="10"/>
          </p:nvPr>
        </p:nvSpPr>
        <p:spPr/>
        <p:txBody>
          <a:bodyPr/>
          <a:lstStyle/>
          <a:p>
            <a:fld id="{DEAABE88-4DE6-4915-87FC-3F7325388ED8}" type="slidenum">
              <a:rPr lang="en-US" smtClean="0">
                <a:solidFill>
                  <a:prstClr val="black"/>
                </a:solidFill>
              </a:rPr>
              <a:pPr/>
              <a:t>23</a:t>
            </a:fld>
            <a:endParaRPr lang="en-US" dirty="0">
              <a:solidFill>
                <a:prstClr val="black"/>
              </a:solidFill>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pPr marL="0" marR="0"/>
            <a:r>
              <a:rPr lang="en-US" sz="1200" dirty="0" smtClean="0">
                <a:effectLst/>
                <a:latin typeface="Times New Roman"/>
                <a:ea typeface="Times New Roman"/>
              </a:rPr>
              <a:t>The restatement of the theory has produced a flurry of criticism in the journal where it was published, </a:t>
            </a:r>
            <a:r>
              <a:rPr lang="en-US" sz="1200" i="1" dirty="0" smtClean="0">
                <a:effectLst/>
                <a:latin typeface="Times New Roman"/>
                <a:ea typeface="Times New Roman"/>
              </a:rPr>
              <a:t>Physics of Life Reviews</a:t>
            </a:r>
            <a:r>
              <a:rPr lang="en-US" sz="1200" dirty="0" smtClean="0">
                <a:effectLst/>
                <a:latin typeface="Times New Roman"/>
                <a:ea typeface="Times New Roman"/>
              </a:rPr>
              <a:t>, but the authors maintain that their theory suggests…</a:t>
            </a:r>
          </a:p>
          <a:p>
            <a:r>
              <a:rPr lang="en-US" sz="1200" dirty="0" smtClean="0">
                <a:effectLst/>
                <a:latin typeface="Times New Roman"/>
                <a:ea typeface="Calibri"/>
              </a:rPr>
              <a:t>“…conscious experience is intrinsically connected to the fine-scale structure of space–time geometry, and that consciousness could be deeply related to the operation of the laws of the universe.”</a:t>
            </a:r>
            <a:endParaRPr lang="en-US" dirty="0" smtClean="0"/>
          </a:p>
          <a:p>
            <a:r>
              <a:rPr lang="en-US" b="1" dirty="0" smtClean="0"/>
              <a:t>Orchestrated objective reduction</a:t>
            </a:r>
            <a:r>
              <a:rPr lang="en-US" dirty="0" smtClean="0"/>
              <a:t> (</a:t>
            </a:r>
            <a:r>
              <a:rPr lang="en-US" b="1" dirty="0" err="1" smtClean="0"/>
              <a:t>Orch</a:t>
            </a:r>
            <a:r>
              <a:rPr lang="en-US" b="1" dirty="0" smtClean="0"/>
              <a:t>-OR</a:t>
            </a:r>
            <a:r>
              <a:rPr lang="en-US" dirty="0" smtClean="0"/>
              <a:t>) is a controversial 20-year-old theory of </a:t>
            </a:r>
            <a:r>
              <a:rPr lang="en-US" dirty="0" smtClean="0">
                <a:hlinkClick r:id="rId3" tooltip="Consciousness"/>
              </a:rPr>
              <a:t>consciousness</a:t>
            </a:r>
            <a:r>
              <a:rPr lang="en-US" dirty="0" smtClean="0"/>
              <a:t> conceptualized by the theoretical physicist </a:t>
            </a:r>
            <a:r>
              <a:rPr lang="en-US" dirty="0" smtClean="0">
                <a:hlinkClick r:id="rId4" tooltip="Roger Penrose"/>
              </a:rPr>
              <a:t>Sir Roger Penrose</a:t>
            </a:r>
            <a:r>
              <a:rPr lang="en-US" dirty="0" smtClean="0"/>
              <a:t> and anesthesiologist </a:t>
            </a:r>
            <a:r>
              <a:rPr lang="en-US" dirty="0" smtClean="0">
                <a:hlinkClick r:id="rId5" tooltip="Stuart Hameroff"/>
              </a:rPr>
              <a:t>Stuart </a:t>
            </a:r>
            <a:r>
              <a:rPr lang="en-US" dirty="0" err="1" smtClean="0">
                <a:hlinkClick r:id="rId5" tooltip="Stuart Hameroff"/>
              </a:rPr>
              <a:t>Hameroff</a:t>
            </a:r>
            <a:r>
              <a:rPr lang="en-US" dirty="0" smtClean="0"/>
              <a:t>, which claims that consciousness derives from deeper level, finer scale </a:t>
            </a:r>
            <a:r>
              <a:rPr lang="en-US" dirty="0" smtClean="0">
                <a:hlinkClick r:id="rId6" tooltip="Quantum information science"/>
              </a:rPr>
              <a:t>quantum</a:t>
            </a:r>
            <a:r>
              <a:rPr lang="en-US" dirty="0" smtClean="0"/>
              <a:t> activities inside the cells, most prevalent in the brain's neurons. It combines approaches from the radically different angles of molecular biology, neuroscience, quantum physics, pharmacology, philosophy, quantum information theory, and aspects of quantum gravity.</a:t>
            </a:r>
            <a:r>
              <a:rPr lang="en-US" baseline="30000" dirty="0" smtClean="0">
                <a:hlinkClick r:id="rId7"/>
              </a:rPr>
              <a:t>[1]</a:t>
            </a:r>
            <a:endParaRPr lang="en-US" dirty="0" smtClean="0"/>
          </a:p>
          <a:p>
            <a:pPr marL="0" marR="0"/>
            <a:endParaRPr lang="en-US" sz="1200" dirty="0" smtClean="0">
              <a:effectLst/>
              <a:latin typeface="Times New Roman"/>
              <a:ea typeface="Times New Roman"/>
            </a:endParaRPr>
          </a:p>
        </p:txBody>
      </p:sp>
      <p:sp>
        <p:nvSpPr>
          <p:cNvPr id="4" name="Slide Number Placeholder 3"/>
          <p:cNvSpPr>
            <a:spLocks noGrp="1"/>
          </p:cNvSpPr>
          <p:nvPr>
            <p:ph type="sldNum" sz="quarter" idx="10"/>
          </p:nvPr>
        </p:nvSpPr>
        <p:spPr/>
        <p:txBody>
          <a:bodyPr/>
          <a:lstStyle/>
          <a:p>
            <a:fld id="{DEAABE88-4DE6-4915-87FC-3F7325388ED8}" type="slidenum">
              <a:rPr lang="en-US" smtClean="0">
                <a:solidFill>
                  <a:prstClr val="black"/>
                </a:solidFill>
              </a:rPr>
              <a:pPr/>
              <a:t>25</a:t>
            </a:fld>
            <a:endParaRPr lang="en-US">
              <a:solidFill>
                <a:prstClr val="black"/>
              </a:solidFill>
            </a:endParaRPr>
          </a:p>
        </p:txBody>
      </p:sp>
    </p:spTree>
    <p:extLst>
      <p:ext uri="{BB962C8B-B14F-4D97-AF65-F5344CB8AC3E}">
        <p14:creationId xmlns:p14="http://schemas.microsoft.com/office/powerpoint/2010/main" val="174113314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EAABE88-4DE6-4915-87FC-3F7325388ED8}" type="slidenum">
              <a:rPr lang="en-US" smtClean="0">
                <a:solidFill>
                  <a:prstClr val="black"/>
                </a:solidFill>
              </a:rPr>
              <a:pPr/>
              <a:t>26</a:t>
            </a:fld>
            <a:endParaRPr lang="en-US">
              <a:solidFill>
                <a:prstClr val="black"/>
              </a:solidFill>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pPr marL="0" marR="0"/>
            <a:r>
              <a:rPr lang="en-US" sz="1200" dirty="0" smtClean="0">
                <a:effectLst/>
                <a:latin typeface="Times New Roman"/>
                <a:ea typeface="Times New Roman"/>
              </a:rPr>
              <a:t>The restatement of the theory has produced a flurry of criticism in the journal where it was published, </a:t>
            </a:r>
            <a:r>
              <a:rPr lang="en-US" sz="1200" i="1" dirty="0" smtClean="0">
                <a:effectLst/>
                <a:latin typeface="Times New Roman"/>
                <a:ea typeface="Times New Roman"/>
              </a:rPr>
              <a:t>Physics of Life Reviews</a:t>
            </a:r>
            <a:r>
              <a:rPr lang="en-US" sz="1200" dirty="0" smtClean="0">
                <a:effectLst/>
                <a:latin typeface="Times New Roman"/>
                <a:ea typeface="Times New Roman"/>
              </a:rPr>
              <a:t>, but the authors maintain that their theory suggests…</a:t>
            </a:r>
          </a:p>
          <a:p>
            <a:r>
              <a:rPr lang="en-US" sz="1200" dirty="0" smtClean="0">
                <a:effectLst/>
                <a:latin typeface="Times New Roman"/>
                <a:ea typeface="Calibri"/>
              </a:rPr>
              <a:t>“…conscious experience is intrinsically connected to the fine-scale structure of space–time geometry, and that consciousness could be deeply related to the operation of the laws of the universe.”</a:t>
            </a:r>
            <a:endParaRPr lang="en-US" dirty="0"/>
          </a:p>
        </p:txBody>
      </p:sp>
      <p:sp>
        <p:nvSpPr>
          <p:cNvPr id="4" name="Slide Number Placeholder 3"/>
          <p:cNvSpPr>
            <a:spLocks noGrp="1"/>
          </p:cNvSpPr>
          <p:nvPr>
            <p:ph type="sldNum" sz="quarter" idx="10"/>
          </p:nvPr>
        </p:nvSpPr>
        <p:spPr/>
        <p:txBody>
          <a:bodyPr/>
          <a:lstStyle/>
          <a:p>
            <a:fld id="{DEAABE88-4DE6-4915-87FC-3F7325388ED8}" type="slidenum">
              <a:rPr lang="en-US" smtClean="0">
                <a:solidFill>
                  <a:prstClr val="black"/>
                </a:solidFill>
              </a:rPr>
              <a:pPr/>
              <a:t>27</a:t>
            </a:fld>
            <a:endParaRPr lang="en-US">
              <a:solidFill>
                <a:prstClr val="black"/>
              </a:solidFill>
            </a:endParaRPr>
          </a:p>
        </p:txBody>
      </p:sp>
    </p:spTree>
    <p:extLst>
      <p:ext uri="{BB962C8B-B14F-4D97-AF65-F5344CB8AC3E}">
        <p14:creationId xmlns:p14="http://schemas.microsoft.com/office/powerpoint/2010/main" val="174113314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EAABE88-4DE6-4915-87FC-3F7325388ED8}" type="slidenum">
              <a:rPr lang="en-US" smtClean="0">
                <a:solidFill>
                  <a:prstClr val="black"/>
                </a:solidFill>
              </a:rPr>
              <a:pPr/>
              <a:t>30</a:t>
            </a:fld>
            <a:endParaRPr lang="en-US">
              <a:solidFill>
                <a:prstClr val="black"/>
              </a:solidFill>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fontScale="85000" lnSpcReduction="10000"/>
          </a:bodyPr>
          <a:lstStyle/>
          <a:p>
            <a:r>
              <a:rPr lang="en-US" dirty="0" smtClean="0"/>
              <a:t>Theory of mind is a cognitive skill where children starting at age 4 begin to understand that people can be motivated by beliefs regardless of whether those beliefs are true or false. Using more </a:t>
            </a:r>
            <a:r>
              <a:rPr lang="en-US" dirty="0" err="1" smtClean="0"/>
              <a:t>mentalistic</a:t>
            </a:r>
            <a:r>
              <a:rPr lang="en-US" dirty="0" smtClean="0"/>
              <a:t> language helps children develop a theory of mind because of pragmatic features of the language, such as the enunciation of various perspectives (</a:t>
            </a:r>
            <a:r>
              <a:rPr lang="en-US" dirty="0" err="1" smtClean="0"/>
              <a:t>Harris,de</a:t>
            </a:r>
            <a:r>
              <a:rPr lang="en-US" dirty="0" smtClean="0"/>
              <a:t> </a:t>
            </a:r>
            <a:r>
              <a:rPr lang="en-US" dirty="0" err="1" smtClean="0"/>
              <a:t>Rosenay</a:t>
            </a:r>
            <a:r>
              <a:rPr lang="en-US" dirty="0" smtClean="0"/>
              <a:t>, &amp; Pons, 2005). Using terms like think and know can help in development of theory of mind because when children themselves attribute false beliefs to others, they end up using similar linguistic constructions.</a:t>
            </a:r>
          </a:p>
          <a:p>
            <a:r>
              <a:rPr lang="en-US" dirty="0" smtClean="0"/>
              <a:t>When mothers talk to their children about how others can have false beliefs, they also end up expressing various emotions that come by the virtue of having those beliefs (Harris, de </a:t>
            </a:r>
            <a:r>
              <a:rPr lang="en-US" dirty="0" err="1" smtClean="0"/>
              <a:t>Rosenay</a:t>
            </a:r>
            <a:r>
              <a:rPr lang="en-US" dirty="0" smtClean="0"/>
              <a:t>, &amp; Pons, 2005). This is why use of mental terms in language not only helps in understanding of false beliefs but also understanding of how people can be affected by these false beliefs.</a:t>
            </a:r>
          </a:p>
          <a:p>
            <a:endParaRPr lang="en-US" dirty="0"/>
          </a:p>
        </p:txBody>
      </p:sp>
      <p:sp>
        <p:nvSpPr>
          <p:cNvPr id="4" name="Slide Number Placeholder 3"/>
          <p:cNvSpPr>
            <a:spLocks noGrp="1"/>
          </p:cNvSpPr>
          <p:nvPr>
            <p:ph type="sldNum" sz="quarter" idx="10"/>
          </p:nvPr>
        </p:nvSpPr>
        <p:spPr/>
        <p:txBody>
          <a:bodyPr/>
          <a:lstStyle/>
          <a:p>
            <a:fld id="{DEAABE88-4DE6-4915-87FC-3F7325388ED8}" type="slidenum">
              <a:rPr lang="en-US" smtClean="0">
                <a:solidFill>
                  <a:prstClr val="black"/>
                </a:solidFill>
              </a:rPr>
              <a:pPr/>
              <a:t>38</a:t>
            </a:fld>
            <a:endParaRPr lang="en-US">
              <a:solidFill>
                <a:prstClr val="black"/>
              </a:solidFill>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r>
              <a:rPr lang="en-US" dirty="0" smtClean="0"/>
              <a:t>http://www.quantumconsciousness.org/presentations/whatisconsciousness.html</a:t>
            </a:r>
            <a:endParaRPr lang="en-US" dirty="0"/>
          </a:p>
        </p:txBody>
      </p:sp>
      <p:sp>
        <p:nvSpPr>
          <p:cNvPr id="4" name="Slide Number Placeholder 3"/>
          <p:cNvSpPr>
            <a:spLocks noGrp="1"/>
          </p:cNvSpPr>
          <p:nvPr>
            <p:ph type="sldNum" sz="quarter" idx="10"/>
          </p:nvPr>
        </p:nvSpPr>
        <p:spPr/>
        <p:txBody>
          <a:bodyPr/>
          <a:lstStyle/>
          <a:p>
            <a:fld id="{DEAABE88-4DE6-4915-87FC-3F7325388ED8}" type="slidenum">
              <a:rPr lang="en-US" smtClean="0">
                <a:solidFill>
                  <a:prstClr val="black"/>
                </a:solidFill>
              </a:rPr>
              <a:pPr/>
              <a:t>3</a:t>
            </a:fld>
            <a:endParaRPr lang="en-US" dirty="0">
              <a:solidFill>
                <a:prstClr val="black"/>
              </a:solidFill>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7D8A7C9-1517-413F-9CDF-81FEE0D46D79}" type="slidenum">
              <a:rPr lang="en-US" smtClean="0">
                <a:solidFill>
                  <a:prstClr val="black"/>
                </a:solidFill>
              </a:rPr>
              <a:pPr/>
              <a:t>5</a:t>
            </a:fld>
            <a:endParaRPr lang="en-US">
              <a:solidFill>
                <a:prstClr val="black"/>
              </a:solidFill>
            </a:endParaRPr>
          </a:p>
        </p:txBody>
      </p:sp>
    </p:spTree>
    <p:extLst>
      <p:ext uri="{BB962C8B-B14F-4D97-AF65-F5344CB8AC3E}">
        <p14:creationId xmlns:p14="http://schemas.microsoft.com/office/powerpoint/2010/main" val="61308477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a:t>
            </a:r>
            <a:r>
              <a:rPr lang="en-US" baseline="0" dirty="0" smtClean="0"/>
              <a:t> two weeks we’ll talk about priming- and how you can prime someone.</a:t>
            </a:r>
          </a:p>
          <a:p>
            <a:r>
              <a:rPr lang="en-US" baseline="0" dirty="0" smtClean="0"/>
              <a:t>What Cognitive dissonance is, including Milgram Experiment, and the discomfort of the ‘teachers” as an example</a:t>
            </a:r>
            <a:endParaRPr lang="en-US" dirty="0"/>
          </a:p>
        </p:txBody>
      </p:sp>
      <p:sp>
        <p:nvSpPr>
          <p:cNvPr id="4" name="Slide Number Placeholder 3"/>
          <p:cNvSpPr>
            <a:spLocks noGrp="1"/>
          </p:cNvSpPr>
          <p:nvPr>
            <p:ph type="sldNum" sz="quarter" idx="10"/>
          </p:nvPr>
        </p:nvSpPr>
        <p:spPr/>
        <p:txBody>
          <a:bodyPr/>
          <a:lstStyle/>
          <a:p>
            <a:fld id="{2655B18F-D2CF-404F-89CB-039F694A1496}" type="slidenum">
              <a:rPr lang="en-US" smtClean="0"/>
              <a:t>10</a:t>
            </a:fld>
            <a:endParaRPr lang="en-US"/>
          </a:p>
        </p:txBody>
      </p:sp>
    </p:spTree>
    <p:extLst>
      <p:ext uri="{BB962C8B-B14F-4D97-AF65-F5344CB8AC3E}">
        <p14:creationId xmlns:p14="http://schemas.microsoft.com/office/powerpoint/2010/main" val="9090480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C826E4F-21BA-4DA7-8075-B72C094A03BE}" type="slidenum">
              <a:rPr lang="en-US" smtClean="0">
                <a:solidFill>
                  <a:prstClr val="black"/>
                </a:solidFill>
              </a:rPr>
              <a:pPr/>
              <a:t>13</a:t>
            </a:fld>
            <a:endParaRPr lang="en-US">
              <a:solidFill>
                <a:prstClr val="black"/>
              </a:solidFill>
            </a:endParaRPr>
          </a:p>
        </p:txBody>
      </p:sp>
    </p:spTree>
    <p:extLst>
      <p:ext uri="{BB962C8B-B14F-4D97-AF65-F5344CB8AC3E}">
        <p14:creationId xmlns:p14="http://schemas.microsoft.com/office/powerpoint/2010/main" val="146232416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C826E4F-21BA-4DA7-8075-B72C094A03BE}" type="slidenum">
              <a:rPr lang="en-US" smtClean="0">
                <a:solidFill>
                  <a:prstClr val="black"/>
                </a:solidFill>
              </a:rPr>
              <a:pPr/>
              <a:t>14</a:t>
            </a:fld>
            <a:endParaRPr lang="en-US">
              <a:solidFill>
                <a:prstClr val="black"/>
              </a:solidFill>
            </a:endParaRPr>
          </a:p>
        </p:txBody>
      </p:sp>
    </p:spTree>
    <p:extLst>
      <p:ext uri="{BB962C8B-B14F-4D97-AF65-F5344CB8AC3E}">
        <p14:creationId xmlns:p14="http://schemas.microsoft.com/office/powerpoint/2010/main" val="331140230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r>
              <a:rPr lang="en-US" dirty="0" smtClean="0"/>
              <a:t>MOVE THIS LATER-</a:t>
            </a:r>
            <a:r>
              <a:rPr lang="en-US" baseline="0" dirty="0" smtClean="0"/>
              <a:t> CONNECT TO MEMORY ACQUISITION…</a:t>
            </a:r>
          </a:p>
          <a:p>
            <a:endParaRPr lang="en-US" baseline="0" dirty="0" smtClean="0"/>
          </a:p>
          <a:p>
            <a:r>
              <a:rPr lang="en-US" baseline="0" dirty="0" smtClean="0"/>
              <a:t>REPLACE THIS HERE W/ TALK ON 1) DESCARTES SHIP 2) LEGAL DEFENSE 3) EDUCATION TABULA ROSA 4) GOVERNMENT, RIGHTS AND  EQUALITY (ETHICS) 5) medicine- cures</a:t>
            </a:r>
            <a:endParaRPr lang="en-US" dirty="0"/>
          </a:p>
        </p:txBody>
      </p:sp>
      <p:sp>
        <p:nvSpPr>
          <p:cNvPr id="4" name="Slide Number Placeholder 3"/>
          <p:cNvSpPr>
            <a:spLocks noGrp="1"/>
          </p:cNvSpPr>
          <p:nvPr>
            <p:ph type="sldNum" sz="quarter" idx="10"/>
          </p:nvPr>
        </p:nvSpPr>
        <p:spPr/>
        <p:txBody>
          <a:bodyPr/>
          <a:lstStyle/>
          <a:p>
            <a:fld id="{DEAABE88-4DE6-4915-87FC-3F7325388ED8}" type="slidenum">
              <a:rPr lang="en-US" smtClean="0">
                <a:solidFill>
                  <a:prstClr val="black"/>
                </a:solidFill>
              </a:rPr>
              <a:pPr/>
              <a:t>17</a:t>
            </a:fld>
            <a:endParaRPr lang="en-US" dirty="0">
              <a:solidFill>
                <a:prstClr val="black"/>
              </a:solidFill>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pPr>
              <a:buNone/>
            </a:pPr>
            <a:r>
              <a:rPr lang="en-US" sz="1200" dirty="0" smtClean="0">
                <a:solidFill>
                  <a:srgbClr val="7030A0"/>
                </a:solidFill>
                <a:effectLst>
                  <a:outerShdw blurRad="38100" dist="38100" dir="2700000" algn="tl">
                    <a:srgbClr val="000000">
                      <a:alpha val="43137"/>
                    </a:srgbClr>
                  </a:outerShdw>
                </a:effectLst>
              </a:rPr>
              <a:t>A:  </a:t>
            </a:r>
          </a:p>
          <a:p>
            <a:pPr>
              <a:buNone/>
            </a:pPr>
            <a:r>
              <a:rPr lang="en-US" sz="1200" dirty="0" smtClean="0">
                <a:solidFill>
                  <a:srgbClr val="7030A0"/>
                </a:solidFill>
                <a:effectLst>
                  <a:outerShdw blurRad="38100" dist="38100" dir="2700000" algn="tl">
                    <a:srgbClr val="000000">
                      <a:alpha val="43137"/>
                    </a:srgbClr>
                  </a:outerShdw>
                </a:effectLst>
              </a:rPr>
              <a:t>    </a:t>
            </a:r>
            <a:r>
              <a:rPr lang="en-US" sz="1200" dirty="0" smtClean="0">
                <a:solidFill>
                  <a:srgbClr val="7030A0"/>
                </a:solidFill>
              </a:rPr>
              <a:t>It generally includes study of the mind, mental events </a:t>
            </a:r>
          </a:p>
          <a:p>
            <a:pPr>
              <a:buNone/>
            </a:pPr>
            <a:r>
              <a:rPr lang="en-US" sz="1200" dirty="0" smtClean="0">
                <a:solidFill>
                  <a:srgbClr val="7030A0"/>
                </a:solidFill>
              </a:rPr>
              <a:t>	 and functions, properties of the mind, consciousness  </a:t>
            </a:r>
          </a:p>
          <a:p>
            <a:pPr>
              <a:buNone/>
            </a:pPr>
            <a:r>
              <a:rPr lang="en-US" sz="1200" dirty="0" smtClean="0">
                <a:solidFill>
                  <a:srgbClr val="7030A0"/>
                </a:solidFill>
              </a:rPr>
              <a:t>	 and the relation of the mind to the brain and the body</a:t>
            </a:r>
          </a:p>
          <a:p>
            <a:endParaRPr lang="en-US" dirty="0"/>
          </a:p>
        </p:txBody>
      </p:sp>
      <p:sp>
        <p:nvSpPr>
          <p:cNvPr id="4" name="Slide Number Placeholder 3"/>
          <p:cNvSpPr>
            <a:spLocks noGrp="1"/>
          </p:cNvSpPr>
          <p:nvPr>
            <p:ph type="sldNum" sz="quarter" idx="10"/>
          </p:nvPr>
        </p:nvSpPr>
        <p:spPr/>
        <p:txBody>
          <a:bodyPr/>
          <a:lstStyle/>
          <a:p>
            <a:fld id="{DEAABE88-4DE6-4915-87FC-3F7325388ED8}" type="slidenum">
              <a:rPr lang="en-US" smtClean="0">
                <a:solidFill>
                  <a:prstClr val="black"/>
                </a:solidFill>
              </a:rPr>
              <a:pPr/>
              <a:t>18</a:t>
            </a:fld>
            <a:endParaRPr lang="en-US" dirty="0">
              <a:solidFill>
                <a:prstClr val="black"/>
              </a:solidFill>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EAABE88-4DE6-4915-87FC-3F7325388ED8}" type="slidenum">
              <a:rPr lang="en-US" smtClean="0">
                <a:solidFill>
                  <a:prstClr val="black"/>
                </a:solidFill>
              </a:rPr>
              <a:pPr/>
              <a:t>20</a:t>
            </a:fld>
            <a:endParaRPr lang="en-US" dirty="0">
              <a:solidFill>
                <a:prstClr val="black"/>
              </a:solidFill>
            </a:endParaRPr>
          </a:p>
        </p:txBody>
      </p:sp>
    </p:spTree>
    <p:extLst>
      <p:ext uri="{BB962C8B-B14F-4D97-AF65-F5344CB8AC3E}">
        <p14:creationId xmlns:p14="http://schemas.microsoft.com/office/powerpoint/2010/main" val="324144472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4" name="Title 13"/>
          <p:cNvSpPr>
            <a:spLocks noGrp="1"/>
          </p:cNvSpPr>
          <p:nvPr>
            <p:ph type="ctrTitle"/>
          </p:nvPr>
        </p:nvSpPr>
        <p:spPr>
          <a:xfrm>
            <a:off x="1432560" y="359898"/>
            <a:ext cx="7406640" cy="1472184"/>
          </a:xfrm>
        </p:spPr>
        <p:txBody>
          <a:bodyPr anchor="b"/>
          <a:lstStyle>
            <a:lvl1pPr algn="l">
              <a:defRPr/>
            </a:lvl1pPr>
            <a:extLst/>
          </a:lstStyle>
          <a:p>
            <a:r>
              <a:rPr kumimoji="0" lang="en-US" smtClean="0"/>
              <a:t>Click to edit Master title style</a:t>
            </a:r>
            <a:endParaRPr kumimoji="0" lang="en-US"/>
          </a:p>
        </p:txBody>
      </p:sp>
      <p:sp>
        <p:nvSpPr>
          <p:cNvPr id="22" name="Subtitle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7" name="Date Placeholder 6"/>
          <p:cNvSpPr>
            <a:spLocks noGrp="1"/>
          </p:cNvSpPr>
          <p:nvPr>
            <p:ph type="dt" sz="half" idx="10"/>
          </p:nvPr>
        </p:nvSpPr>
        <p:spPr/>
        <p:txBody>
          <a:bodyPr/>
          <a:lstStyle>
            <a:extLst/>
          </a:lstStyle>
          <a:p>
            <a:fld id="{F0C67DB6-ECB3-4169-BA71-4F6E878983C3}" type="datetimeFigureOut">
              <a:rPr lang="en-US" smtClean="0">
                <a:solidFill>
                  <a:srgbClr val="C9C2D1">
                    <a:shade val="50000"/>
                    <a:satMod val="200000"/>
                  </a:srgbClr>
                </a:solidFill>
              </a:rPr>
              <a:pPr/>
              <a:t>7/11/2015</a:t>
            </a:fld>
            <a:endParaRPr lang="en-US">
              <a:solidFill>
                <a:srgbClr val="C9C2D1">
                  <a:shade val="50000"/>
                  <a:satMod val="200000"/>
                </a:srgbClr>
              </a:solidFill>
            </a:endParaRPr>
          </a:p>
        </p:txBody>
      </p:sp>
      <p:sp>
        <p:nvSpPr>
          <p:cNvPr id="20" name="Footer Placeholder 19"/>
          <p:cNvSpPr>
            <a:spLocks noGrp="1"/>
          </p:cNvSpPr>
          <p:nvPr>
            <p:ph type="ftr" sz="quarter" idx="11"/>
          </p:nvPr>
        </p:nvSpPr>
        <p:spPr/>
        <p:txBody>
          <a:bodyPr/>
          <a:lstStyle>
            <a:extLst/>
          </a:lstStyle>
          <a:p>
            <a:endParaRPr lang="en-US">
              <a:solidFill>
                <a:srgbClr val="C9C2D1">
                  <a:shade val="50000"/>
                  <a:satMod val="200000"/>
                </a:srgbClr>
              </a:solidFill>
            </a:endParaRPr>
          </a:p>
        </p:txBody>
      </p:sp>
      <p:sp>
        <p:nvSpPr>
          <p:cNvPr id="10" name="Slide Number Placeholder 9"/>
          <p:cNvSpPr>
            <a:spLocks noGrp="1"/>
          </p:cNvSpPr>
          <p:nvPr>
            <p:ph type="sldNum" sz="quarter" idx="12"/>
          </p:nvPr>
        </p:nvSpPr>
        <p:spPr/>
        <p:txBody>
          <a:bodyPr/>
          <a:lstStyle>
            <a:extLst/>
          </a:lstStyle>
          <a:p>
            <a:fld id="{7216A6A1-72E3-4541-AD02-F0955618BBF2}" type="slidenum">
              <a:rPr lang="en-US" smtClean="0">
                <a:solidFill>
                  <a:srgbClr val="C9C2D1">
                    <a:shade val="50000"/>
                    <a:satMod val="200000"/>
                  </a:srgbClr>
                </a:solidFill>
              </a:rPr>
              <a:pPr/>
              <a:t>‹#›</a:t>
            </a:fld>
            <a:endParaRPr lang="en-US">
              <a:solidFill>
                <a:srgbClr val="C9C2D1">
                  <a:shade val="50000"/>
                  <a:satMod val="200000"/>
                </a:srgbClr>
              </a:solidFill>
            </a:endParaRPr>
          </a:p>
        </p:txBody>
      </p:sp>
      <p:sp>
        <p:nvSpPr>
          <p:cNvPr id="8" name="Oval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en-US">
              <a:solidFill>
                <a:prstClr val="black"/>
              </a:solidFill>
            </a:endParaRPr>
          </a:p>
        </p:txBody>
      </p:sp>
      <p:sp>
        <p:nvSpPr>
          <p:cNvPr id="9" name="Oval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en-US">
              <a:solidFill>
                <a:prstClr val="black"/>
              </a:solidFill>
            </a:endParaRPr>
          </a:p>
        </p:txBody>
      </p:sp>
    </p:spTree>
    <p:extLst>
      <p:ext uri="{BB962C8B-B14F-4D97-AF65-F5344CB8AC3E}">
        <p14:creationId xmlns:p14="http://schemas.microsoft.com/office/powerpoint/2010/main" val="207875028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F0C67DB6-ECB3-4169-BA71-4F6E878983C3}" type="datetimeFigureOut">
              <a:rPr lang="en-US" smtClean="0">
                <a:solidFill>
                  <a:srgbClr val="C9C2D1">
                    <a:shade val="50000"/>
                    <a:satMod val="200000"/>
                  </a:srgbClr>
                </a:solidFill>
              </a:rPr>
              <a:pPr/>
              <a:t>7/11/2015</a:t>
            </a:fld>
            <a:endParaRPr lang="en-US">
              <a:solidFill>
                <a:srgbClr val="C9C2D1">
                  <a:shade val="50000"/>
                  <a:satMod val="200000"/>
                </a:srgbClr>
              </a:solidFill>
            </a:endParaRPr>
          </a:p>
        </p:txBody>
      </p:sp>
      <p:sp>
        <p:nvSpPr>
          <p:cNvPr id="5" name="Footer Placeholder 4"/>
          <p:cNvSpPr>
            <a:spLocks noGrp="1"/>
          </p:cNvSpPr>
          <p:nvPr>
            <p:ph type="ftr" sz="quarter" idx="11"/>
          </p:nvPr>
        </p:nvSpPr>
        <p:spPr/>
        <p:txBody>
          <a:bodyPr/>
          <a:lstStyle>
            <a:extLst/>
          </a:lstStyle>
          <a:p>
            <a:endParaRPr lang="en-US">
              <a:solidFill>
                <a:srgbClr val="C9C2D1">
                  <a:shade val="50000"/>
                  <a:satMod val="200000"/>
                </a:srgbClr>
              </a:solidFill>
            </a:endParaRPr>
          </a:p>
        </p:txBody>
      </p:sp>
      <p:sp>
        <p:nvSpPr>
          <p:cNvPr id="6" name="Slide Number Placeholder 5"/>
          <p:cNvSpPr>
            <a:spLocks noGrp="1"/>
          </p:cNvSpPr>
          <p:nvPr>
            <p:ph type="sldNum" sz="quarter" idx="12"/>
          </p:nvPr>
        </p:nvSpPr>
        <p:spPr/>
        <p:txBody>
          <a:bodyPr/>
          <a:lstStyle>
            <a:extLst/>
          </a:lstStyle>
          <a:p>
            <a:fld id="{7216A6A1-72E3-4541-AD02-F0955618BBF2}" type="slidenum">
              <a:rPr lang="en-US" smtClean="0">
                <a:solidFill>
                  <a:srgbClr val="C9C2D1">
                    <a:shade val="50000"/>
                    <a:satMod val="200000"/>
                  </a:srgbClr>
                </a:solidFill>
              </a:rPr>
              <a:pPr/>
              <a:t>‹#›</a:t>
            </a:fld>
            <a:endParaRPr lang="en-US">
              <a:solidFill>
                <a:srgbClr val="C9C2D1">
                  <a:shade val="50000"/>
                  <a:satMod val="200000"/>
                </a:srgbClr>
              </a:solidFill>
            </a:endParaRPr>
          </a:p>
        </p:txBody>
      </p:sp>
    </p:spTree>
    <p:extLst>
      <p:ext uri="{BB962C8B-B14F-4D97-AF65-F5344CB8AC3E}">
        <p14:creationId xmlns:p14="http://schemas.microsoft.com/office/powerpoint/2010/main" val="322314423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274677"/>
            <a:ext cx="1828800" cy="5851525"/>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1143000" y="274678"/>
            <a:ext cx="5562600" cy="5851525"/>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F0C67DB6-ECB3-4169-BA71-4F6E878983C3}" type="datetimeFigureOut">
              <a:rPr lang="en-US" smtClean="0">
                <a:solidFill>
                  <a:srgbClr val="C9C2D1">
                    <a:shade val="50000"/>
                    <a:satMod val="200000"/>
                  </a:srgbClr>
                </a:solidFill>
              </a:rPr>
              <a:pPr/>
              <a:t>7/11/2015</a:t>
            </a:fld>
            <a:endParaRPr lang="en-US">
              <a:solidFill>
                <a:srgbClr val="C9C2D1">
                  <a:shade val="50000"/>
                  <a:satMod val="200000"/>
                </a:srgbClr>
              </a:solidFill>
            </a:endParaRPr>
          </a:p>
        </p:txBody>
      </p:sp>
      <p:sp>
        <p:nvSpPr>
          <p:cNvPr id="5" name="Footer Placeholder 4"/>
          <p:cNvSpPr>
            <a:spLocks noGrp="1"/>
          </p:cNvSpPr>
          <p:nvPr>
            <p:ph type="ftr" sz="quarter" idx="11"/>
          </p:nvPr>
        </p:nvSpPr>
        <p:spPr/>
        <p:txBody>
          <a:bodyPr/>
          <a:lstStyle>
            <a:extLst/>
          </a:lstStyle>
          <a:p>
            <a:endParaRPr lang="en-US">
              <a:solidFill>
                <a:srgbClr val="C9C2D1">
                  <a:shade val="50000"/>
                  <a:satMod val="200000"/>
                </a:srgbClr>
              </a:solidFill>
            </a:endParaRPr>
          </a:p>
        </p:txBody>
      </p:sp>
      <p:sp>
        <p:nvSpPr>
          <p:cNvPr id="6" name="Slide Number Placeholder 5"/>
          <p:cNvSpPr>
            <a:spLocks noGrp="1"/>
          </p:cNvSpPr>
          <p:nvPr>
            <p:ph type="sldNum" sz="quarter" idx="12"/>
          </p:nvPr>
        </p:nvSpPr>
        <p:spPr/>
        <p:txBody>
          <a:bodyPr/>
          <a:lstStyle>
            <a:extLst/>
          </a:lstStyle>
          <a:p>
            <a:fld id="{7216A6A1-72E3-4541-AD02-F0955618BBF2}" type="slidenum">
              <a:rPr lang="en-US" smtClean="0">
                <a:solidFill>
                  <a:srgbClr val="C9C2D1">
                    <a:shade val="50000"/>
                    <a:satMod val="200000"/>
                  </a:srgbClr>
                </a:solidFill>
              </a:rPr>
              <a:pPr/>
              <a:t>‹#›</a:t>
            </a:fld>
            <a:endParaRPr lang="en-US">
              <a:solidFill>
                <a:srgbClr val="C9C2D1">
                  <a:shade val="50000"/>
                  <a:satMod val="200000"/>
                </a:srgbClr>
              </a:solidFill>
            </a:endParaRPr>
          </a:p>
        </p:txBody>
      </p:sp>
    </p:spTree>
    <p:extLst>
      <p:ext uri="{BB962C8B-B14F-4D97-AF65-F5344CB8AC3E}">
        <p14:creationId xmlns:p14="http://schemas.microsoft.com/office/powerpoint/2010/main" val="424692313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4" name="Title 13"/>
          <p:cNvSpPr>
            <a:spLocks noGrp="1"/>
          </p:cNvSpPr>
          <p:nvPr>
            <p:ph type="ctrTitle"/>
          </p:nvPr>
        </p:nvSpPr>
        <p:spPr>
          <a:xfrm>
            <a:off x="1432560" y="359898"/>
            <a:ext cx="7406640" cy="1472184"/>
          </a:xfrm>
        </p:spPr>
        <p:txBody>
          <a:bodyPr anchor="b"/>
          <a:lstStyle>
            <a:lvl1pPr algn="l">
              <a:defRPr/>
            </a:lvl1pPr>
            <a:extLst/>
          </a:lstStyle>
          <a:p>
            <a:r>
              <a:rPr kumimoji="0" lang="en-US" smtClean="0"/>
              <a:t>Click to edit Master title style</a:t>
            </a:r>
            <a:endParaRPr kumimoji="0" lang="en-US"/>
          </a:p>
        </p:txBody>
      </p:sp>
      <p:sp>
        <p:nvSpPr>
          <p:cNvPr id="22" name="Subtitle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7" name="Date Placeholder 6"/>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7/11/2015</a:t>
            </a:fld>
            <a:endParaRPr lang="en-US">
              <a:solidFill>
                <a:srgbClr val="ACCBF9">
                  <a:shade val="50000"/>
                  <a:satMod val="200000"/>
                </a:srgbClr>
              </a:solidFill>
            </a:endParaRPr>
          </a:p>
        </p:txBody>
      </p:sp>
      <p:sp>
        <p:nvSpPr>
          <p:cNvPr id="20" name="Footer Placeholder 19"/>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10" name="Slide Number Placeholder 9"/>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
        <p:nvSpPr>
          <p:cNvPr id="8" name="Oval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en-US">
              <a:solidFill>
                <a:prstClr val="black"/>
              </a:solidFill>
            </a:endParaRPr>
          </a:p>
        </p:txBody>
      </p:sp>
      <p:sp>
        <p:nvSpPr>
          <p:cNvPr id="9" name="Oval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en-US">
              <a:solidFill>
                <a:prstClr val="black"/>
              </a:solidFill>
            </a:endParaRPr>
          </a:p>
        </p:txBody>
      </p:sp>
    </p:spTree>
    <p:extLst>
      <p:ext uri="{BB962C8B-B14F-4D97-AF65-F5344CB8AC3E}">
        <p14:creationId xmlns:p14="http://schemas.microsoft.com/office/powerpoint/2010/main" val="226288918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7/11/2015</a:t>
            </a:fld>
            <a:endParaRPr lang="en-US">
              <a:solidFill>
                <a:srgbClr val="ACCBF9">
                  <a:shade val="50000"/>
                  <a:satMod val="200000"/>
                </a:srgbClr>
              </a:solidFill>
            </a:endParaRPr>
          </a:p>
        </p:txBody>
      </p:sp>
      <p:sp>
        <p:nvSpPr>
          <p:cNvPr id="5" name="Footer Placeholder 4"/>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6" name="Slide Number Placeholder 5"/>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Tree>
    <p:extLst>
      <p:ext uri="{BB962C8B-B14F-4D97-AF65-F5344CB8AC3E}">
        <p14:creationId xmlns:p14="http://schemas.microsoft.com/office/powerpoint/2010/main" val="426017936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2" name="Title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7/11/2015</a:t>
            </a:fld>
            <a:endParaRPr lang="en-US">
              <a:solidFill>
                <a:srgbClr val="ACCBF9">
                  <a:shade val="50000"/>
                  <a:satMod val="200000"/>
                </a:srgbClr>
              </a:solidFill>
            </a:endParaRPr>
          </a:p>
        </p:txBody>
      </p:sp>
      <p:sp>
        <p:nvSpPr>
          <p:cNvPr id="5" name="Footer Placeholder 4"/>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6" name="Slide Number Placeholder 5"/>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
        <p:nvSpPr>
          <p:cNvPr id="10" name="Rectangle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8" name="Oval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en-US">
              <a:solidFill>
                <a:prstClr val="black"/>
              </a:solidFill>
            </a:endParaRPr>
          </a:p>
        </p:txBody>
      </p:sp>
      <p:sp>
        <p:nvSpPr>
          <p:cNvPr id="9" name="Oval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en-US">
              <a:solidFill>
                <a:prstClr val="black"/>
              </a:solidFill>
            </a:endParaRPr>
          </a:p>
        </p:txBody>
      </p:sp>
    </p:spTree>
    <p:extLst>
      <p:ext uri="{BB962C8B-B14F-4D97-AF65-F5344CB8AC3E}">
        <p14:creationId xmlns:p14="http://schemas.microsoft.com/office/powerpoint/2010/main" val="378752457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7/11/2015</a:t>
            </a:fld>
            <a:endParaRPr lang="en-US">
              <a:solidFill>
                <a:srgbClr val="ACCBF9">
                  <a:shade val="50000"/>
                  <a:satMod val="200000"/>
                </a:srgbClr>
              </a:solidFill>
            </a:endParaRPr>
          </a:p>
        </p:txBody>
      </p:sp>
      <p:sp>
        <p:nvSpPr>
          <p:cNvPr id="6" name="Footer Placeholder 5"/>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7" name="Slide Number Placeholder 6"/>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Tree>
    <p:extLst>
      <p:ext uri="{BB962C8B-B14F-4D97-AF65-F5344CB8AC3E}">
        <p14:creationId xmlns:p14="http://schemas.microsoft.com/office/powerpoint/2010/main" val="118865796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7/11/2015</a:t>
            </a:fld>
            <a:endParaRPr lang="en-US">
              <a:solidFill>
                <a:srgbClr val="ACCBF9">
                  <a:shade val="50000"/>
                  <a:satMod val="200000"/>
                </a:srgbClr>
              </a:solidFill>
            </a:endParaRPr>
          </a:p>
        </p:txBody>
      </p:sp>
      <p:sp>
        <p:nvSpPr>
          <p:cNvPr id="8" name="Footer Placeholder 7"/>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9" name="Slide Number Placeholder 8"/>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Tree>
    <p:extLst>
      <p:ext uri="{BB962C8B-B14F-4D97-AF65-F5344CB8AC3E}">
        <p14:creationId xmlns:p14="http://schemas.microsoft.com/office/powerpoint/2010/main" val="182279653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nchor="ct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7/11/2015</a:t>
            </a:fld>
            <a:endParaRPr lang="en-US">
              <a:solidFill>
                <a:srgbClr val="ACCBF9">
                  <a:shade val="50000"/>
                  <a:satMod val="200000"/>
                </a:srgbClr>
              </a:solidFill>
            </a:endParaRPr>
          </a:p>
        </p:txBody>
      </p:sp>
      <p:sp>
        <p:nvSpPr>
          <p:cNvPr id="4" name="Footer Placeholder 3"/>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5" name="Slide Number Placeholder 4"/>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Tree>
    <p:extLst>
      <p:ext uri="{BB962C8B-B14F-4D97-AF65-F5344CB8AC3E}">
        <p14:creationId xmlns:p14="http://schemas.microsoft.com/office/powerpoint/2010/main" val="149611155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2" name="Date Placeholder 1"/>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7/11/2015</a:t>
            </a:fld>
            <a:endParaRPr lang="en-US">
              <a:solidFill>
                <a:srgbClr val="ACCBF9">
                  <a:shade val="50000"/>
                  <a:satMod val="200000"/>
                </a:srgbClr>
              </a:solidFill>
            </a:endParaRPr>
          </a:p>
        </p:txBody>
      </p:sp>
      <p:sp>
        <p:nvSpPr>
          <p:cNvPr id="3" name="Footer Placeholder 2"/>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4" name="Slide Number Placeholder 3"/>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
        <p:nvSpPr>
          <p:cNvPr id="6" name="Rectangle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Tree>
    <p:extLst>
      <p:ext uri="{BB962C8B-B14F-4D97-AF65-F5344CB8AC3E}">
        <p14:creationId xmlns:p14="http://schemas.microsoft.com/office/powerpoint/2010/main" val="351473593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457200" y="2133603"/>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7/11/2015</a:t>
            </a:fld>
            <a:endParaRPr lang="en-US">
              <a:solidFill>
                <a:srgbClr val="ACCBF9">
                  <a:shade val="50000"/>
                  <a:satMod val="200000"/>
                </a:srgbClr>
              </a:solidFill>
            </a:endParaRPr>
          </a:p>
        </p:txBody>
      </p:sp>
      <p:sp>
        <p:nvSpPr>
          <p:cNvPr id="6" name="Footer Placeholder 5"/>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7" name="Slide Number Placeholder 6"/>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Tree>
    <p:extLst>
      <p:ext uri="{BB962C8B-B14F-4D97-AF65-F5344CB8AC3E}">
        <p14:creationId xmlns:p14="http://schemas.microsoft.com/office/powerpoint/2010/main" val="5664466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F0C67DB6-ECB3-4169-BA71-4F6E878983C3}" type="datetimeFigureOut">
              <a:rPr lang="en-US" smtClean="0">
                <a:solidFill>
                  <a:srgbClr val="C9C2D1">
                    <a:shade val="50000"/>
                    <a:satMod val="200000"/>
                  </a:srgbClr>
                </a:solidFill>
              </a:rPr>
              <a:pPr/>
              <a:t>7/11/2015</a:t>
            </a:fld>
            <a:endParaRPr lang="en-US">
              <a:solidFill>
                <a:srgbClr val="C9C2D1">
                  <a:shade val="50000"/>
                  <a:satMod val="200000"/>
                </a:srgbClr>
              </a:solidFill>
            </a:endParaRPr>
          </a:p>
        </p:txBody>
      </p:sp>
      <p:sp>
        <p:nvSpPr>
          <p:cNvPr id="5" name="Footer Placeholder 4"/>
          <p:cNvSpPr>
            <a:spLocks noGrp="1"/>
          </p:cNvSpPr>
          <p:nvPr>
            <p:ph type="ftr" sz="quarter" idx="11"/>
          </p:nvPr>
        </p:nvSpPr>
        <p:spPr/>
        <p:txBody>
          <a:bodyPr/>
          <a:lstStyle>
            <a:extLst/>
          </a:lstStyle>
          <a:p>
            <a:endParaRPr lang="en-US">
              <a:solidFill>
                <a:srgbClr val="C9C2D1">
                  <a:shade val="50000"/>
                  <a:satMod val="200000"/>
                </a:srgbClr>
              </a:solidFill>
            </a:endParaRPr>
          </a:p>
        </p:txBody>
      </p:sp>
      <p:sp>
        <p:nvSpPr>
          <p:cNvPr id="6" name="Slide Number Placeholder 5"/>
          <p:cNvSpPr>
            <a:spLocks noGrp="1"/>
          </p:cNvSpPr>
          <p:nvPr>
            <p:ph type="sldNum" sz="quarter" idx="12"/>
          </p:nvPr>
        </p:nvSpPr>
        <p:spPr/>
        <p:txBody>
          <a:bodyPr/>
          <a:lstStyle>
            <a:extLst/>
          </a:lstStyle>
          <a:p>
            <a:fld id="{7216A6A1-72E3-4541-AD02-F0955618BBF2}" type="slidenum">
              <a:rPr lang="en-US" smtClean="0">
                <a:solidFill>
                  <a:srgbClr val="C9C2D1">
                    <a:shade val="50000"/>
                    <a:satMod val="200000"/>
                  </a:srgbClr>
                </a:solidFill>
              </a:rPr>
              <a:pPr/>
              <a:t>‹#›</a:t>
            </a:fld>
            <a:endParaRPr lang="en-US">
              <a:solidFill>
                <a:srgbClr val="C9C2D1">
                  <a:shade val="50000"/>
                  <a:satMod val="200000"/>
                </a:srgbClr>
              </a:solidFill>
            </a:endParaRPr>
          </a:p>
        </p:txBody>
      </p:sp>
    </p:spTree>
    <p:extLst>
      <p:ext uri="{BB962C8B-B14F-4D97-AF65-F5344CB8AC3E}">
        <p14:creationId xmlns:p14="http://schemas.microsoft.com/office/powerpoint/2010/main" val="227380117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7/11/2015</a:t>
            </a:fld>
            <a:endParaRPr lang="en-US">
              <a:solidFill>
                <a:srgbClr val="ACCBF9">
                  <a:shade val="50000"/>
                  <a:satMod val="200000"/>
                </a:srgbClr>
              </a:solidFill>
            </a:endParaRPr>
          </a:p>
        </p:txBody>
      </p:sp>
      <p:sp>
        <p:nvSpPr>
          <p:cNvPr id="6" name="Footer Placeholder 5"/>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7" name="Slide Number Placeholder 6"/>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
        <p:nvSpPr>
          <p:cNvPr id="8" name="Rectangle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indent="-283464">
              <a:lnSpc>
                <a:spcPts val="3000"/>
              </a:lnSpc>
              <a:spcBef>
                <a:spcPts val="600"/>
              </a:spcBef>
              <a:buClr>
                <a:srgbClr val="629DD1"/>
              </a:buClr>
              <a:buSzPct val="80000"/>
              <a:buFont typeface="Wingdings 2"/>
              <a:buNone/>
            </a:pPr>
            <a:endParaRPr lang="en-US" sz="3200">
              <a:solidFill>
                <a:prstClr val="black"/>
              </a:solidFill>
            </a:endParaRPr>
          </a:p>
        </p:txBody>
      </p:sp>
      <p:sp>
        <p:nvSpPr>
          <p:cNvPr id="3" name="Picture Placeholder 2"/>
          <p:cNvSpPr>
            <a:spLocks noGrp="1"/>
          </p:cNvSpPr>
          <p:nvPr>
            <p:ph type="pic" idx="1"/>
          </p:nvPr>
        </p:nvSpPr>
        <p:spPr>
          <a:xfrm>
            <a:off x="838200" y="1143007"/>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en-US" smtClean="0"/>
              <a:t>Click icon to add picture</a:t>
            </a:r>
            <a:endParaRPr kumimoji="0" lang="en-US" dirty="0"/>
          </a:p>
        </p:txBody>
      </p:sp>
      <p:sp>
        <p:nvSpPr>
          <p:cNvPr id="9" name="Flowchart: Process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10" name="Flowchart: Process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dirty="0">
              <a:solidFill>
                <a:prstClr val="white"/>
              </a:solidFill>
            </a:endParaRPr>
          </a:p>
        </p:txBody>
      </p:sp>
      <p:sp>
        <p:nvSpPr>
          <p:cNvPr id="4" name="Text Placeholder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Tree>
    <p:extLst>
      <p:ext uri="{BB962C8B-B14F-4D97-AF65-F5344CB8AC3E}">
        <p14:creationId xmlns:p14="http://schemas.microsoft.com/office/powerpoint/2010/main" val="360901027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7/11/2015</a:t>
            </a:fld>
            <a:endParaRPr lang="en-US">
              <a:solidFill>
                <a:srgbClr val="ACCBF9">
                  <a:shade val="50000"/>
                  <a:satMod val="200000"/>
                </a:srgbClr>
              </a:solidFill>
            </a:endParaRPr>
          </a:p>
        </p:txBody>
      </p:sp>
      <p:sp>
        <p:nvSpPr>
          <p:cNvPr id="5" name="Footer Placeholder 4"/>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6" name="Slide Number Placeholder 5"/>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Tree>
    <p:extLst>
      <p:ext uri="{BB962C8B-B14F-4D97-AF65-F5344CB8AC3E}">
        <p14:creationId xmlns:p14="http://schemas.microsoft.com/office/powerpoint/2010/main" val="233577385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274643"/>
            <a:ext cx="1828800" cy="5851525"/>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1143000" y="274644"/>
            <a:ext cx="5562600" cy="5851525"/>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7/11/2015</a:t>
            </a:fld>
            <a:endParaRPr lang="en-US">
              <a:solidFill>
                <a:srgbClr val="ACCBF9">
                  <a:shade val="50000"/>
                  <a:satMod val="200000"/>
                </a:srgbClr>
              </a:solidFill>
            </a:endParaRPr>
          </a:p>
        </p:txBody>
      </p:sp>
      <p:sp>
        <p:nvSpPr>
          <p:cNvPr id="5" name="Footer Placeholder 4"/>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6" name="Slide Number Placeholder 5"/>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Tree>
    <p:extLst>
      <p:ext uri="{BB962C8B-B14F-4D97-AF65-F5344CB8AC3E}">
        <p14:creationId xmlns:p14="http://schemas.microsoft.com/office/powerpoint/2010/main" val="256872431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4" name="Title 13"/>
          <p:cNvSpPr>
            <a:spLocks noGrp="1"/>
          </p:cNvSpPr>
          <p:nvPr>
            <p:ph type="ctrTitle"/>
          </p:nvPr>
        </p:nvSpPr>
        <p:spPr>
          <a:xfrm>
            <a:off x="1432560" y="359898"/>
            <a:ext cx="7406640" cy="1472184"/>
          </a:xfrm>
        </p:spPr>
        <p:txBody>
          <a:bodyPr anchor="b"/>
          <a:lstStyle>
            <a:lvl1pPr algn="l">
              <a:defRPr/>
            </a:lvl1pPr>
            <a:extLst/>
          </a:lstStyle>
          <a:p>
            <a:r>
              <a:rPr kumimoji="0" lang="en-US" smtClean="0"/>
              <a:t>Click to edit Master title style</a:t>
            </a:r>
            <a:endParaRPr kumimoji="0" lang="en-US"/>
          </a:p>
        </p:txBody>
      </p:sp>
      <p:sp>
        <p:nvSpPr>
          <p:cNvPr id="22" name="Subtitle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7" name="Date Placeholder 6"/>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7/11/2015</a:t>
            </a:fld>
            <a:endParaRPr lang="en-US">
              <a:solidFill>
                <a:srgbClr val="ACCBF9">
                  <a:shade val="50000"/>
                  <a:satMod val="200000"/>
                </a:srgbClr>
              </a:solidFill>
            </a:endParaRPr>
          </a:p>
        </p:txBody>
      </p:sp>
      <p:sp>
        <p:nvSpPr>
          <p:cNvPr id="20" name="Footer Placeholder 19"/>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10" name="Slide Number Placeholder 9"/>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
        <p:nvSpPr>
          <p:cNvPr id="8" name="Oval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en-US">
              <a:solidFill>
                <a:prstClr val="black"/>
              </a:solidFill>
            </a:endParaRPr>
          </a:p>
        </p:txBody>
      </p:sp>
      <p:sp>
        <p:nvSpPr>
          <p:cNvPr id="9" name="Oval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en-US">
              <a:solidFill>
                <a:prstClr val="black"/>
              </a:solidFill>
            </a:endParaRPr>
          </a:p>
        </p:txBody>
      </p:sp>
    </p:spTree>
    <p:extLst>
      <p:ext uri="{BB962C8B-B14F-4D97-AF65-F5344CB8AC3E}">
        <p14:creationId xmlns:p14="http://schemas.microsoft.com/office/powerpoint/2010/main" val="101031733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7/11/2015</a:t>
            </a:fld>
            <a:endParaRPr lang="en-US">
              <a:solidFill>
                <a:srgbClr val="ACCBF9">
                  <a:shade val="50000"/>
                  <a:satMod val="200000"/>
                </a:srgbClr>
              </a:solidFill>
            </a:endParaRPr>
          </a:p>
        </p:txBody>
      </p:sp>
      <p:sp>
        <p:nvSpPr>
          <p:cNvPr id="5" name="Footer Placeholder 4"/>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6" name="Slide Number Placeholder 5"/>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Tree>
    <p:extLst>
      <p:ext uri="{BB962C8B-B14F-4D97-AF65-F5344CB8AC3E}">
        <p14:creationId xmlns:p14="http://schemas.microsoft.com/office/powerpoint/2010/main" val="411959685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2" name="Title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7/11/2015</a:t>
            </a:fld>
            <a:endParaRPr lang="en-US">
              <a:solidFill>
                <a:srgbClr val="ACCBF9">
                  <a:shade val="50000"/>
                  <a:satMod val="200000"/>
                </a:srgbClr>
              </a:solidFill>
            </a:endParaRPr>
          </a:p>
        </p:txBody>
      </p:sp>
      <p:sp>
        <p:nvSpPr>
          <p:cNvPr id="5" name="Footer Placeholder 4"/>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6" name="Slide Number Placeholder 5"/>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
        <p:nvSpPr>
          <p:cNvPr id="10" name="Rectangle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8" name="Oval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en-US">
              <a:solidFill>
                <a:prstClr val="black"/>
              </a:solidFill>
            </a:endParaRPr>
          </a:p>
        </p:txBody>
      </p:sp>
      <p:sp>
        <p:nvSpPr>
          <p:cNvPr id="9" name="Oval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en-US">
              <a:solidFill>
                <a:prstClr val="black"/>
              </a:solidFill>
            </a:endParaRPr>
          </a:p>
        </p:txBody>
      </p:sp>
    </p:spTree>
    <p:extLst>
      <p:ext uri="{BB962C8B-B14F-4D97-AF65-F5344CB8AC3E}">
        <p14:creationId xmlns:p14="http://schemas.microsoft.com/office/powerpoint/2010/main" val="38287750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7/11/2015</a:t>
            </a:fld>
            <a:endParaRPr lang="en-US">
              <a:solidFill>
                <a:srgbClr val="ACCBF9">
                  <a:shade val="50000"/>
                  <a:satMod val="200000"/>
                </a:srgbClr>
              </a:solidFill>
            </a:endParaRPr>
          </a:p>
        </p:txBody>
      </p:sp>
      <p:sp>
        <p:nvSpPr>
          <p:cNvPr id="6" name="Footer Placeholder 5"/>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7" name="Slide Number Placeholder 6"/>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Tree>
    <p:extLst>
      <p:ext uri="{BB962C8B-B14F-4D97-AF65-F5344CB8AC3E}">
        <p14:creationId xmlns:p14="http://schemas.microsoft.com/office/powerpoint/2010/main" val="362835302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7/11/2015</a:t>
            </a:fld>
            <a:endParaRPr lang="en-US">
              <a:solidFill>
                <a:srgbClr val="ACCBF9">
                  <a:shade val="50000"/>
                  <a:satMod val="200000"/>
                </a:srgbClr>
              </a:solidFill>
            </a:endParaRPr>
          </a:p>
        </p:txBody>
      </p:sp>
      <p:sp>
        <p:nvSpPr>
          <p:cNvPr id="8" name="Footer Placeholder 7"/>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9" name="Slide Number Placeholder 8"/>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Tree>
    <p:extLst>
      <p:ext uri="{BB962C8B-B14F-4D97-AF65-F5344CB8AC3E}">
        <p14:creationId xmlns:p14="http://schemas.microsoft.com/office/powerpoint/2010/main" val="123213395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nchor="ct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7/11/2015</a:t>
            </a:fld>
            <a:endParaRPr lang="en-US">
              <a:solidFill>
                <a:srgbClr val="ACCBF9">
                  <a:shade val="50000"/>
                  <a:satMod val="200000"/>
                </a:srgbClr>
              </a:solidFill>
            </a:endParaRPr>
          </a:p>
        </p:txBody>
      </p:sp>
      <p:sp>
        <p:nvSpPr>
          <p:cNvPr id="4" name="Footer Placeholder 3"/>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5" name="Slide Number Placeholder 4"/>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Tree>
    <p:extLst>
      <p:ext uri="{BB962C8B-B14F-4D97-AF65-F5344CB8AC3E}">
        <p14:creationId xmlns:p14="http://schemas.microsoft.com/office/powerpoint/2010/main" val="234915907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2" name="Date Placeholder 1"/>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7/11/2015</a:t>
            </a:fld>
            <a:endParaRPr lang="en-US">
              <a:solidFill>
                <a:srgbClr val="ACCBF9">
                  <a:shade val="50000"/>
                  <a:satMod val="200000"/>
                </a:srgbClr>
              </a:solidFill>
            </a:endParaRPr>
          </a:p>
        </p:txBody>
      </p:sp>
      <p:sp>
        <p:nvSpPr>
          <p:cNvPr id="3" name="Footer Placeholder 2"/>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4" name="Slide Number Placeholder 3"/>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
        <p:nvSpPr>
          <p:cNvPr id="6" name="Rectangle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Tree>
    <p:extLst>
      <p:ext uri="{BB962C8B-B14F-4D97-AF65-F5344CB8AC3E}">
        <p14:creationId xmlns:p14="http://schemas.microsoft.com/office/powerpoint/2010/main" val="28334234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2" name="Title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F0C67DB6-ECB3-4169-BA71-4F6E878983C3}" type="datetimeFigureOut">
              <a:rPr lang="en-US" smtClean="0">
                <a:solidFill>
                  <a:srgbClr val="C9C2D1">
                    <a:shade val="50000"/>
                    <a:satMod val="200000"/>
                  </a:srgbClr>
                </a:solidFill>
              </a:rPr>
              <a:pPr/>
              <a:t>7/11/2015</a:t>
            </a:fld>
            <a:endParaRPr lang="en-US">
              <a:solidFill>
                <a:srgbClr val="C9C2D1">
                  <a:shade val="50000"/>
                  <a:satMod val="200000"/>
                </a:srgbClr>
              </a:solidFill>
            </a:endParaRPr>
          </a:p>
        </p:txBody>
      </p:sp>
      <p:sp>
        <p:nvSpPr>
          <p:cNvPr id="5" name="Footer Placeholder 4"/>
          <p:cNvSpPr>
            <a:spLocks noGrp="1"/>
          </p:cNvSpPr>
          <p:nvPr>
            <p:ph type="ftr" sz="quarter" idx="11"/>
          </p:nvPr>
        </p:nvSpPr>
        <p:spPr/>
        <p:txBody>
          <a:bodyPr/>
          <a:lstStyle>
            <a:extLst/>
          </a:lstStyle>
          <a:p>
            <a:endParaRPr lang="en-US">
              <a:solidFill>
                <a:srgbClr val="C9C2D1">
                  <a:shade val="50000"/>
                  <a:satMod val="200000"/>
                </a:srgbClr>
              </a:solidFill>
            </a:endParaRPr>
          </a:p>
        </p:txBody>
      </p:sp>
      <p:sp>
        <p:nvSpPr>
          <p:cNvPr id="6" name="Slide Number Placeholder 5"/>
          <p:cNvSpPr>
            <a:spLocks noGrp="1"/>
          </p:cNvSpPr>
          <p:nvPr>
            <p:ph type="sldNum" sz="quarter" idx="12"/>
          </p:nvPr>
        </p:nvSpPr>
        <p:spPr/>
        <p:txBody>
          <a:bodyPr/>
          <a:lstStyle>
            <a:extLst/>
          </a:lstStyle>
          <a:p>
            <a:fld id="{7216A6A1-72E3-4541-AD02-F0955618BBF2}" type="slidenum">
              <a:rPr lang="en-US" smtClean="0">
                <a:solidFill>
                  <a:srgbClr val="C9C2D1">
                    <a:shade val="50000"/>
                    <a:satMod val="200000"/>
                  </a:srgbClr>
                </a:solidFill>
              </a:rPr>
              <a:pPr/>
              <a:t>‹#›</a:t>
            </a:fld>
            <a:endParaRPr lang="en-US">
              <a:solidFill>
                <a:srgbClr val="C9C2D1">
                  <a:shade val="50000"/>
                  <a:satMod val="200000"/>
                </a:srgbClr>
              </a:solidFill>
            </a:endParaRPr>
          </a:p>
        </p:txBody>
      </p:sp>
      <p:sp>
        <p:nvSpPr>
          <p:cNvPr id="10" name="Rectangle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8" name="Oval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en-US">
              <a:solidFill>
                <a:prstClr val="black"/>
              </a:solidFill>
            </a:endParaRPr>
          </a:p>
        </p:txBody>
      </p:sp>
      <p:sp>
        <p:nvSpPr>
          <p:cNvPr id="9" name="Oval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en-US">
              <a:solidFill>
                <a:prstClr val="black"/>
              </a:solidFill>
            </a:endParaRPr>
          </a:p>
        </p:txBody>
      </p:sp>
    </p:spTree>
    <p:extLst>
      <p:ext uri="{BB962C8B-B14F-4D97-AF65-F5344CB8AC3E}">
        <p14:creationId xmlns:p14="http://schemas.microsoft.com/office/powerpoint/2010/main" val="3977694017"/>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457200" y="2133603"/>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7/11/2015</a:t>
            </a:fld>
            <a:endParaRPr lang="en-US">
              <a:solidFill>
                <a:srgbClr val="ACCBF9">
                  <a:shade val="50000"/>
                  <a:satMod val="200000"/>
                </a:srgbClr>
              </a:solidFill>
            </a:endParaRPr>
          </a:p>
        </p:txBody>
      </p:sp>
      <p:sp>
        <p:nvSpPr>
          <p:cNvPr id="6" name="Footer Placeholder 5"/>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7" name="Slide Number Placeholder 6"/>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Tree>
    <p:extLst>
      <p:ext uri="{BB962C8B-B14F-4D97-AF65-F5344CB8AC3E}">
        <p14:creationId xmlns:p14="http://schemas.microsoft.com/office/powerpoint/2010/main" val="379092938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7/11/2015</a:t>
            </a:fld>
            <a:endParaRPr lang="en-US">
              <a:solidFill>
                <a:srgbClr val="ACCBF9">
                  <a:shade val="50000"/>
                  <a:satMod val="200000"/>
                </a:srgbClr>
              </a:solidFill>
            </a:endParaRPr>
          </a:p>
        </p:txBody>
      </p:sp>
      <p:sp>
        <p:nvSpPr>
          <p:cNvPr id="6" name="Footer Placeholder 5"/>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7" name="Slide Number Placeholder 6"/>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
        <p:nvSpPr>
          <p:cNvPr id="8" name="Rectangle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indent="-283464">
              <a:lnSpc>
                <a:spcPts val="3000"/>
              </a:lnSpc>
              <a:spcBef>
                <a:spcPts val="600"/>
              </a:spcBef>
              <a:buClr>
                <a:srgbClr val="629DD1"/>
              </a:buClr>
              <a:buSzPct val="80000"/>
              <a:buFont typeface="Wingdings 2"/>
              <a:buNone/>
            </a:pPr>
            <a:endParaRPr lang="en-US" sz="3200">
              <a:solidFill>
                <a:prstClr val="black"/>
              </a:solidFill>
            </a:endParaRPr>
          </a:p>
        </p:txBody>
      </p:sp>
      <p:sp>
        <p:nvSpPr>
          <p:cNvPr id="3" name="Picture Placeholder 2"/>
          <p:cNvSpPr>
            <a:spLocks noGrp="1"/>
          </p:cNvSpPr>
          <p:nvPr>
            <p:ph type="pic" idx="1"/>
          </p:nvPr>
        </p:nvSpPr>
        <p:spPr>
          <a:xfrm>
            <a:off x="838200" y="1143041"/>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en-US" smtClean="0"/>
              <a:t>Click icon to add picture</a:t>
            </a:r>
            <a:endParaRPr kumimoji="0" lang="en-US" dirty="0"/>
          </a:p>
        </p:txBody>
      </p:sp>
      <p:sp>
        <p:nvSpPr>
          <p:cNvPr id="9" name="Flowchart: Process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10" name="Flowchart: Process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dirty="0">
              <a:solidFill>
                <a:prstClr val="white"/>
              </a:solidFill>
            </a:endParaRPr>
          </a:p>
        </p:txBody>
      </p:sp>
      <p:sp>
        <p:nvSpPr>
          <p:cNvPr id="4" name="Text Placeholder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Tree>
    <p:extLst>
      <p:ext uri="{BB962C8B-B14F-4D97-AF65-F5344CB8AC3E}">
        <p14:creationId xmlns:p14="http://schemas.microsoft.com/office/powerpoint/2010/main" val="213157946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7/11/2015</a:t>
            </a:fld>
            <a:endParaRPr lang="en-US">
              <a:solidFill>
                <a:srgbClr val="ACCBF9">
                  <a:shade val="50000"/>
                  <a:satMod val="200000"/>
                </a:srgbClr>
              </a:solidFill>
            </a:endParaRPr>
          </a:p>
        </p:txBody>
      </p:sp>
      <p:sp>
        <p:nvSpPr>
          <p:cNvPr id="5" name="Footer Placeholder 4"/>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6" name="Slide Number Placeholder 5"/>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Tree>
    <p:extLst>
      <p:ext uri="{BB962C8B-B14F-4D97-AF65-F5344CB8AC3E}">
        <p14:creationId xmlns:p14="http://schemas.microsoft.com/office/powerpoint/2010/main" val="264791693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274677"/>
            <a:ext cx="1828800" cy="5851525"/>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1143000" y="274678"/>
            <a:ext cx="5562600" cy="5851525"/>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7/11/2015</a:t>
            </a:fld>
            <a:endParaRPr lang="en-US">
              <a:solidFill>
                <a:srgbClr val="ACCBF9">
                  <a:shade val="50000"/>
                  <a:satMod val="200000"/>
                </a:srgbClr>
              </a:solidFill>
            </a:endParaRPr>
          </a:p>
        </p:txBody>
      </p:sp>
      <p:sp>
        <p:nvSpPr>
          <p:cNvPr id="5" name="Footer Placeholder 4"/>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6" name="Slide Number Placeholder 5"/>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Tree>
    <p:extLst>
      <p:ext uri="{BB962C8B-B14F-4D97-AF65-F5344CB8AC3E}">
        <p14:creationId xmlns:p14="http://schemas.microsoft.com/office/powerpoint/2010/main" val="3354918028"/>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4" name="Title 13"/>
          <p:cNvSpPr>
            <a:spLocks noGrp="1"/>
          </p:cNvSpPr>
          <p:nvPr>
            <p:ph type="ctrTitle"/>
          </p:nvPr>
        </p:nvSpPr>
        <p:spPr>
          <a:xfrm>
            <a:off x="1432560" y="359898"/>
            <a:ext cx="7406640" cy="1472184"/>
          </a:xfrm>
        </p:spPr>
        <p:txBody>
          <a:bodyPr anchor="b"/>
          <a:lstStyle>
            <a:lvl1pPr algn="l">
              <a:defRPr/>
            </a:lvl1pPr>
            <a:extLst/>
          </a:lstStyle>
          <a:p>
            <a:r>
              <a:rPr kumimoji="0" lang="en-US" smtClean="0"/>
              <a:t>Click to edit Master title style</a:t>
            </a:r>
            <a:endParaRPr kumimoji="0" lang="en-US"/>
          </a:p>
        </p:txBody>
      </p:sp>
      <p:sp>
        <p:nvSpPr>
          <p:cNvPr id="22" name="Subtitle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7" name="Date Placeholder 6"/>
          <p:cNvSpPr>
            <a:spLocks noGrp="1"/>
          </p:cNvSpPr>
          <p:nvPr>
            <p:ph type="dt" sz="half" idx="10"/>
          </p:nvPr>
        </p:nvSpPr>
        <p:spPr/>
        <p:txBody>
          <a:bodyPr/>
          <a:lstStyle>
            <a:extLst/>
          </a:lstStyle>
          <a:p>
            <a:fld id="{64C20196-9A0B-4C7C-86F3-3F7131967DEA}" type="datetimeFigureOut">
              <a:rPr lang="en-US" smtClean="0">
                <a:solidFill>
                  <a:srgbClr val="E7DEC9">
                    <a:shade val="50000"/>
                    <a:satMod val="200000"/>
                  </a:srgbClr>
                </a:solidFill>
              </a:rPr>
              <a:pPr/>
              <a:t>7/11/2015</a:t>
            </a:fld>
            <a:endParaRPr lang="en-US">
              <a:solidFill>
                <a:srgbClr val="E7DEC9">
                  <a:shade val="50000"/>
                  <a:satMod val="200000"/>
                </a:srgbClr>
              </a:solidFill>
            </a:endParaRPr>
          </a:p>
        </p:txBody>
      </p:sp>
      <p:sp>
        <p:nvSpPr>
          <p:cNvPr id="20" name="Footer Placeholder 19"/>
          <p:cNvSpPr>
            <a:spLocks noGrp="1"/>
          </p:cNvSpPr>
          <p:nvPr>
            <p:ph type="ftr" sz="quarter" idx="11"/>
          </p:nvPr>
        </p:nvSpPr>
        <p:spPr/>
        <p:txBody>
          <a:bodyPr/>
          <a:lstStyle>
            <a:extLst/>
          </a:lstStyle>
          <a:p>
            <a:endParaRPr lang="en-US">
              <a:solidFill>
                <a:srgbClr val="E7DEC9">
                  <a:shade val="50000"/>
                  <a:satMod val="200000"/>
                </a:srgbClr>
              </a:solidFill>
            </a:endParaRPr>
          </a:p>
        </p:txBody>
      </p:sp>
      <p:sp>
        <p:nvSpPr>
          <p:cNvPr id="10" name="Slide Number Placeholder 9"/>
          <p:cNvSpPr>
            <a:spLocks noGrp="1"/>
          </p:cNvSpPr>
          <p:nvPr>
            <p:ph type="sldNum" sz="quarter" idx="12"/>
          </p:nvPr>
        </p:nvSpPr>
        <p:spPr/>
        <p:txBody>
          <a:bodyPr/>
          <a:lstStyle>
            <a:extLst/>
          </a:lstStyle>
          <a:p>
            <a:fld id="{5A61FC3C-A683-41F4-8127-8A8FD4FF7C92}" type="slidenum">
              <a:rPr lang="en-US" smtClean="0">
                <a:solidFill>
                  <a:srgbClr val="E7DEC9">
                    <a:shade val="50000"/>
                    <a:satMod val="200000"/>
                  </a:srgbClr>
                </a:solidFill>
              </a:rPr>
              <a:pPr/>
              <a:t>‹#›</a:t>
            </a:fld>
            <a:endParaRPr lang="en-US">
              <a:solidFill>
                <a:srgbClr val="E7DEC9">
                  <a:shade val="50000"/>
                  <a:satMod val="200000"/>
                </a:srgbClr>
              </a:solidFill>
            </a:endParaRPr>
          </a:p>
        </p:txBody>
      </p:sp>
      <p:sp>
        <p:nvSpPr>
          <p:cNvPr id="8" name="Oval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en-US">
              <a:solidFill>
                <a:prstClr val="black"/>
              </a:solidFill>
            </a:endParaRPr>
          </a:p>
        </p:txBody>
      </p:sp>
      <p:sp>
        <p:nvSpPr>
          <p:cNvPr id="9" name="Oval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en-US">
              <a:solidFill>
                <a:prstClr val="black"/>
              </a:solidFill>
            </a:endParaRPr>
          </a:p>
        </p:txBody>
      </p:sp>
    </p:spTree>
    <p:extLst>
      <p:ext uri="{BB962C8B-B14F-4D97-AF65-F5344CB8AC3E}">
        <p14:creationId xmlns:p14="http://schemas.microsoft.com/office/powerpoint/2010/main" val="1319850942"/>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64C20196-9A0B-4C7C-86F3-3F7131967DEA}" type="datetimeFigureOut">
              <a:rPr lang="en-US" smtClean="0">
                <a:solidFill>
                  <a:srgbClr val="E7DEC9">
                    <a:shade val="50000"/>
                    <a:satMod val="200000"/>
                  </a:srgbClr>
                </a:solidFill>
              </a:rPr>
              <a:pPr/>
              <a:t>7/11/2015</a:t>
            </a:fld>
            <a:endParaRPr lang="en-US">
              <a:solidFill>
                <a:srgbClr val="E7DEC9">
                  <a:shade val="50000"/>
                  <a:satMod val="200000"/>
                </a:srgbClr>
              </a:solidFill>
            </a:endParaRPr>
          </a:p>
        </p:txBody>
      </p:sp>
      <p:sp>
        <p:nvSpPr>
          <p:cNvPr id="5" name="Footer Placeholder 4"/>
          <p:cNvSpPr>
            <a:spLocks noGrp="1"/>
          </p:cNvSpPr>
          <p:nvPr>
            <p:ph type="ftr" sz="quarter" idx="11"/>
          </p:nvPr>
        </p:nvSpPr>
        <p:spPr/>
        <p:txBody>
          <a:bodyPr/>
          <a:lstStyle>
            <a:extLst/>
          </a:lstStyle>
          <a:p>
            <a:endParaRPr lang="en-US">
              <a:solidFill>
                <a:srgbClr val="E7DEC9">
                  <a:shade val="50000"/>
                  <a:satMod val="200000"/>
                </a:srgbClr>
              </a:solidFill>
            </a:endParaRPr>
          </a:p>
        </p:txBody>
      </p:sp>
      <p:sp>
        <p:nvSpPr>
          <p:cNvPr id="6" name="Slide Number Placeholder 5"/>
          <p:cNvSpPr>
            <a:spLocks noGrp="1"/>
          </p:cNvSpPr>
          <p:nvPr>
            <p:ph type="sldNum" sz="quarter" idx="12"/>
          </p:nvPr>
        </p:nvSpPr>
        <p:spPr/>
        <p:txBody>
          <a:bodyPr/>
          <a:lstStyle>
            <a:extLst/>
          </a:lstStyle>
          <a:p>
            <a:fld id="{5A61FC3C-A683-41F4-8127-8A8FD4FF7C92}" type="slidenum">
              <a:rPr lang="en-US" smtClean="0">
                <a:solidFill>
                  <a:srgbClr val="E7DEC9">
                    <a:shade val="50000"/>
                    <a:satMod val="200000"/>
                  </a:srgbClr>
                </a:solidFill>
              </a:rPr>
              <a:pPr/>
              <a:t>‹#›</a:t>
            </a:fld>
            <a:endParaRPr lang="en-US">
              <a:solidFill>
                <a:srgbClr val="E7DEC9">
                  <a:shade val="50000"/>
                  <a:satMod val="200000"/>
                </a:srgbClr>
              </a:solidFill>
            </a:endParaRPr>
          </a:p>
        </p:txBody>
      </p:sp>
    </p:spTree>
    <p:extLst>
      <p:ext uri="{BB962C8B-B14F-4D97-AF65-F5344CB8AC3E}">
        <p14:creationId xmlns:p14="http://schemas.microsoft.com/office/powerpoint/2010/main" val="54976222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7" name="Rectangle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2" name="Title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64C20196-9A0B-4C7C-86F3-3F7131967DEA}" type="datetimeFigureOut">
              <a:rPr lang="en-US" smtClean="0">
                <a:solidFill>
                  <a:srgbClr val="E7DEC9">
                    <a:shade val="50000"/>
                    <a:satMod val="200000"/>
                  </a:srgbClr>
                </a:solidFill>
              </a:rPr>
              <a:pPr/>
              <a:t>7/11/2015</a:t>
            </a:fld>
            <a:endParaRPr lang="en-US">
              <a:solidFill>
                <a:srgbClr val="E7DEC9">
                  <a:shade val="50000"/>
                  <a:satMod val="200000"/>
                </a:srgbClr>
              </a:solidFill>
            </a:endParaRPr>
          </a:p>
        </p:txBody>
      </p:sp>
      <p:sp>
        <p:nvSpPr>
          <p:cNvPr id="5" name="Footer Placeholder 4"/>
          <p:cNvSpPr>
            <a:spLocks noGrp="1"/>
          </p:cNvSpPr>
          <p:nvPr>
            <p:ph type="ftr" sz="quarter" idx="11"/>
          </p:nvPr>
        </p:nvSpPr>
        <p:spPr/>
        <p:txBody>
          <a:bodyPr/>
          <a:lstStyle>
            <a:extLst/>
          </a:lstStyle>
          <a:p>
            <a:endParaRPr lang="en-US">
              <a:solidFill>
                <a:srgbClr val="E7DEC9">
                  <a:shade val="50000"/>
                  <a:satMod val="200000"/>
                </a:srgbClr>
              </a:solidFill>
            </a:endParaRPr>
          </a:p>
        </p:txBody>
      </p:sp>
      <p:sp>
        <p:nvSpPr>
          <p:cNvPr id="6" name="Slide Number Placeholder 5"/>
          <p:cNvSpPr>
            <a:spLocks noGrp="1"/>
          </p:cNvSpPr>
          <p:nvPr>
            <p:ph type="sldNum" sz="quarter" idx="12"/>
          </p:nvPr>
        </p:nvSpPr>
        <p:spPr/>
        <p:txBody>
          <a:bodyPr/>
          <a:lstStyle>
            <a:extLst/>
          </a:lstStyle>
          <a:p>
            <a:fld id="{5A61FC3C-A683-41F4-8127-8A8FD4FF7C92}" type="slidenum">
              <a:rPr lang="en-US" smtClean="0">
                <a:solidFill>
                  <a:srgbClr val="E7DEC9">
                    <a:shade val="50000"/>
                    <a:satMod val="200000"/>
                  </a:srgbClr>
                </a:solidFill>
              </a:rPr>
              <a:pPr/>
              <a:t>‹#›</a:t>
            </a:fld>
            <a:endParaRPr lang="en-US">
              <a:solidFill>
                <a:srgbClr val="E7DEC9">
                  <a:shade val="50000"/>
                  <a:satMod val="200000"/>
                </a:srgbClr>
              </a:solidFill>
            </a:endParaRPr>
          </a:p>
        </p:txBody>
      </p:sp>
      <p:sp>
        <p:nvSpPr>
          <p:cNvPr id="10" name="Rectangle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8" name="Oval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en-US">
              <a:solidFill>
                <a:prstClr val="black"/>
              </a:solidFill>
            </a:endParaRPr>
          </a:p>
        </p:txBody>
      </p:sp>
      <p:sp>
        <p:nvSpPr>
          <p:cNvPr id="9" name="Oval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en-US">
              <a:solidFill>
                <a:prstClr val="black"/>
              </a:solidFill>
            </a:endParaRPr>
          </a:p>
        </p:txBody>
      </p:sp>
    </p:spTree>
    <p:extLst>
      <p:ext uri="{BB962C8B-B14F-4D97-AF65-F5344CB8AC3E}">
        <p14:creationId xmlns:p14="http://schemas.microsoft.com/office/powerpoint/2010/main" val="3786040765"/>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64C20196-9A0B-4C7C-86F3-3F7131967DEA}" type="datetimeFigureOut">
              <a:rPr lang="en-US" smtClean="0">
                <a:solidFill>
                  <a:srgbClr val="E7DEC9">
                    <a:shade val="50000"/>
                    <a:satMod val="200000"/>
                  </a:srgbClr>
                </a:solidFill>
              </a:rPr>
              <a:pPr/>
              <a:t>7/11/2015</a:t>
            </a:fld>
            <a:endParaRPr lang="en-US">
              <a:solidFill>
                <a:srgbClr val="E7DEC9">
                  <a:shade val="50000"/>
                  <a:satMod val="200000"/>
                </a:srgbClr>
              </a:solidFill>
            </a:endParaRPr>
          </a:p>
        </p:txBody>
      </p:sp>
      <p:sp>
        <p:nvSpPr>
          <p:cNvPr id="6" name="Footer Placeholder 5"/>
          <p:cNvSpPr>
            <a:spLocks noGrp="1"/>
          </p:cNvSpPr>
          <p:nvPr>
            <p:ph type="ftr" sz="quarter" idx="11"/>
          </p:nvPr>
        </p:nvSpPr>
        <p:spPr/>
        <p:txBody>
          <a:bodyPr/>
          <a:lstStyle>
            <a:extLst/>
          </a:lstStyle>
          <a:p>
            <a:endParaRPr lang="en-US">
              <a:solidFill>
                <a:srgbClr val="E7DEC9">
                  <a:shade val="50000"/>
                  <a:satMod val="200000"/>
                </a:srgbClr>
              </a:solidFill>
            </a:endParaRPr>
          </a:p>
        </p:txBody>
      </p:sp>
      <p:sp>
        <p:nvSpPr>
          <p:cNvPr id="7" name="Slide Number Placeholder 6"/>
          <p:cNvSpPr>
            <a:spLocks noGrp="1"/>
          </p:cNvSpPr>
          <p:nvPr>
            <p:ph type="sldNum" sz="quarter" idx="12"/>
          </p:nvPr>
        </p:nvSpPr>
        <p:spPr/>
        <p:txBody>
          <a:bodyPr/>
          <a:lstStyle>
            <a:extLst/>
          </a:lstStyle>
          <a:p>
            <a:fld id="{5A61FC3C-A683-41F4-8127-8A8FD4FF7C92}" type="slidenum">
              <a:rPr lang="en-US" smtClean="0">
                <a:solidFill>
                  <a:srgbClr val="E7DEC9">
                    <a:shade val="50000"/>
                    <a:satMod val="200000"/>
                  </a:srgbClr>
                </a:solidFill>
              </a:rPr>
              <a:pPr/>
              <a:t>‹#›</a:t>
            </a:fld>
            <a:endParaRPr lang="en-US">
              <a:solidFill>
                <a:srgbClr val="E7DEC9">
                  <a:shade val="50000"/>
                  <a:satMod val="200000"/>
                </a:srgbClr>
              </a:solidFill>
            </a:endParaRPr>
          </a:p>
        </p:txBody>
      </p:sp>
    </p:spTree>
    <p:extLst>
      <p:ext uri="{BB962C8B-B14F-4D97-AF65-F5344CB8AC3E}">
        <p14:creationId xmlns:p14="http://schemas.microsoft.com/office/powerpoint/2010/main" val="2803224357"/>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64C20196-9A0B-4C7C-86F3-3F7131967DEA}" type="datetimeFigureOut">
              <a:rPr lang="en-US" smtClean="0">
                <a:solidFill>
                  <a:srgbClr val="E7DEC9">
                    <a:shade val="50000"/>
                    <a:satMod val="200000"/>
                  </a:srgbClr>
                </a:solidFill>
              </a:rPr>
              <a:pPr/>
              <a:t>7/11/2015</a:t>
            </a:fld>
            <a:endParaRPr lang="en-US">
              <a:solidFill>
                <a:srgbClr val="E7DEC9">
                  <a:shade val="50000"/>
                  <a:satMod val="200000"/>
                </a:srgbClr>
              </a:solidFill>
            </a:endParaRPr>
          </a:p>
        </p:txBody>
      </p:sp>
      <p:sp>
        <p:nvSpPr>
          <p:cNvPr id="8" name="Footer Placeholder 7"/>
          <p:cNvSpPr>
            <a:spLocks noGrp="1"/>
          </p:cNvSpPr>
          <p:nvPr>
            <p:ph type="ftr" sz="quarter" idx="11"/>
          </p:nvPr>
        </p:nvSpPr>
        <p:spPr/>
        <p:txBody>
          <a:bodyPr/>
          <a:lstStyle>
            <a:extLst/>
          </a:lstStyle>
          <a:p>
            <a:endParaRPr lang="en-US">
              <a:solidFill>
                <a:srgbClr val="E7DEC9">
                  <a:shade val="50000"/>
                  <a:satMod val="200000"/>
                </a:srgbClr>
              </a:solidFill>
            </a:endParaRPr>
          </a:p>
        </p:txBody>
      </p:sp>
      <p:sp>
        <p:nvSpPr>
          <p:cNvPr id="9" name="Slide Number Placeholder 8"/>
          <p:cNvSpPr>
            <a:spLocks noGrp="1"/>
          </p:cNvSpPr>
          <p:nvPr>
            <p:ph type="sldNum" sz="quarter" idx="12"/>
          </p:nvPr>
        </p:nvSpPr>
        <p:spPr/>
        <p:txBody>
          <a:bodyPr/>
          <a:lstStyle>
            <a:extLst/>
          </a:lstStyle>
          <a:p>
            <a:fld id="{5A61FC3C-A683-41F4-8127-8A8FD4FF7C92}" type="slidenum">
              <a:rPr lang="en-US" smtClean="0">
                <a:solidFill>
                  <a:srgbClr val="E7DEC9">
                    <a:shade val="50000"/>
                    <a:satMod val="200000"/>
                  </a:srgbClr>
                </a:solidFill>
              </a:rPr>
              <a:pPr/>
              <a:t>‹#›</a:t>
            </a:fld>
            <a:endParaRPr lang="en-US">
              <a:solidFill>
                <a:srgbClr val="E7DEC9">
                  <a:shade val="50000"/>
                  <a:satMod val="200000"/>
                </a:srgbClr>
              </a:solidFill>
            </a:endParaRPr>
          </a:p>
        </p:txBody>
      </p:sp>
    </p:spTree>
    <p:extLst>
      <p:ext uri="{BB962C8B-B14F-4D97-AF65-F5344CB8AC3E}">
        <p14:creationId xmlns:p14="http://schemas.microsoft.com/office/powerpoint/2010/main" val="417150706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nchor="ct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extLst/>
          </a:lstStyle>
          <a:p>
            <a:fld id="{64C20196-9A0B-4C7C-86F3-3F7131967DEA}" type="datetimeFigureOut">
              <a:rPr lang="en-US" smtClean="0">
                <a:solidFill>
                  <a:srgbClr val="E7DEC9">
                    <a:shade val="50000"/>
                    <a:satMod val="200000"/>
                  </a:srgbClr>
                </a:solidFill>
              </a:rPr>
              <a:pPr/>
              <a:t>7/11/2015</a:t>
            </a:fld>
            <a:endParaRPr lang="en-US">
              <a:solidFill>
                <a:srgbClr val="E7DEC9">
                  <a:shade val="50000"/>
                  <a:satMod val="200000"/>
                </a:srgbClr>
              </a:solidFill>
            </a:endParaRPr>
          </a:p>
        </p:txBody>
      </p:sp>
      <p:sp>
        <p:nvSpPr>
          <p:cNvPr id="4" name="Footer Placeholder 3"/>
          <p:cNvSpPr>
            <a:spLocks noGrp="1"/>
          </p:cNvSpPr>
          <p:nvPr>
            <p:ph type="ftr" sz="quarter" idx="11"/>
          </p:nvPr>
        </p:nvSpPr>
        <p:spPr/>
        <p:txBody>
          <a:bodyPr/>
          <a:lstStyle>
            <a:extLst/>
          </a:lstStyle>
          <a:p>
            <a:endParaRPr lang="en-US">
              <a:solidFill>
                <a:srgbClr val="E7DEC9">
                  <a:shade val="50000"/>
                  <a:satMod val="200000"/>
                </a:srgbClr>
              </a:solidFill>
            </a:endParaRPr>
          </a:p>
        </p:txBody>
      </p:sp>
      <p:sp>
        <p:nvSpPr>
          <p:cNvPr id="5" name="Slide Number Placeholder 4"/>
          <p:cNvSpPr>
            <a:spLocks noGrp="1"/>
          </p:cNvSpPr>
          <p:nvPr>
            <p:ph type="sldNum" sz="quarter" idx="12"/>
          </p:nvPr>
        </p:nvSpPr>
        <p:spPr/>
        <p:txBody>
          <a:bodyPr/>
          <a:lstStyle>
            <a:extLst/>
          </a:lstStyle>
          <a:p>
            <a:fld id="{5A61FC3C-A683-41F4-8127-8A8FD4FF7C92}" type="slidenum">
              <a:rPr lang="en-US" smtClean="0">
                <a:solidFill>
                  <a:srgbClr val="E7DEC9">
                    <a:shade val="50000"/>
                    <a:satMod val="200000"/>
                  </a:srgbClr>
                </a:solidFill>
              </a:rPr>
              <a:pPr/>
              <a:t>‹#›</a:t>
            </a:fld>
            <a:endParaRPr lang="en-US">
              <a:solidFill>
                <a:srgbClr val="E7DEC9">
                  <a:shade val="50000"/>
                  <a:satMod val="200000"/>
                </a:srgbClr>
              </a:solidFill>
            </a:endParaRPr>
          </a:p>
        </p:txBody>
      </p:sp>
    </p:spTree>
    <p:extLst>
      <p:ext uri="{BB962C8B-B14F-4D97-AF65-F5344CB8AC3E}">
        <p14:creationId xmlns:p14="http://schemas.microsoft.com/office/powerpoint/2010/main" val="341872363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F0C67DB6-ECB3-4169-BA71-4F6E878983C3}" type="datetimeFigureOut">
              <a:rPr lang="en-US" smtClean="0">
                <a:solidFill>
                  <a:srgbClr val="C9C2D1">
                    <a:shade val="50000"/>
                    <a:satMod val="200000"/>
                  </a:srgbClr>
                </a:solidFill>
              </a:rPr>
              <a:pPr/>
              <a:t>7/11/2015</a:t>
            </a:fld>
            <a:endParaRPr lang="en-US">
              <a:solidFill>
                <a:srgbClr val="C9C2D1">
                  <a:shade val="50000"/>
                  <a:satMod val="200000"/>
                </a:srgbClr>
              </a:solidFill>
            </a:endParaRPr>
          </a:p>
        </p:txBody>
      </p:sp>
      <p:sp>
        <p:nvSpPr>
          <p:cNvPr id="6" name="Footer Placeholder 5"/>
          <p:cNvSpPr>
            <a:spLocks noGrp="1"/>
          </p:cNvSpPr>
          <p:nvPr>
            <p:ph type="ftr" sz="quarter" idx="11"/>
          </p:nvPr>
        </p:nvSpPr>
        <p:spPr/>
        <p:txBody>
          <a:bodyPr/>
          <a:lstStyle>
            <a:extLst/>
          </a:lstStyle>
          <a:p>
            <a:endParaRPr lang="en-US">
              <a:solidFill>
                <a:srgbClr val="C9C2D1">
                  <a:shade val="50000"/>
                  <a:satMod val="200000"/>
                </a:srgbClr>
              </a:solidFill>
            </a:endParaRPr>
          </a:p>
        </p:txBody>
      </p:sp>
      <p:sp>
        <p:nvSpPr>
          <p:cNvPr id="7" name="Slide Number Placeholder 6"/>
          <p:cNvSpPr>
            <a:spLocks noGrp="1"/>
          </p:cNvSpPr>
          <p:nvPr>
            <p:ph type="sldNum" sz="quarter" idx="12"/>
          </p:nvPr>
        </p:nvSpPr>
        <p:spPr/>
        <p:txBody>
          <a:bodyPr/>
          <a:lstStyle>
            <a:extLst/>
          </a:lstStyle>
          <a:p>
            <a:fld id="{7216A6A1-72E3-4541-AD02-F0955618BBF2}" type="slidenum">
              <a:rPr lang="en-US" smtClean="0">
                <a:solidFill>
                  <a:srgbClr val="C9C2D1">
                    <a:shade val="50000"/>
                    <a:satMod val="200000"/>
                  </a:srgbClr>
                </a:solidFill>
              </a:rPr>
              <a:pPr/>
              <a:t>‹#›</a:t>
            </a:fld>
            <a:endParaRPr lang="en-US">
              <a:solidFill>
                <a:srgbClr val="C9C2D1">
                  <a:shade val="50000"/>
                  <a:satMod val="200000"/>
                </a:srgbClr>
              </a:solidFill>
            </a:endParaRPr>
          </a:p>
        </p:txBody>
      </p:sp>
    </p:spTree>
    <p:extLst>
      <p:ext uri="{BB962C8B-B14F-4D97-AF65-F5344CB8AC3E}">
        <p14:creationId xmlns:p14="http://schemas.microsoft.com/office/powerpoint/2010/main" val="1354808040"/>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Rectangle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2" name="Date Placeholder 1"/>
          <p:cNvSpPr>
            <a:spLocks noGrp="1"/>
          </p:cNvSpPr>
          <p:nvPr>
            <p:ph type="dt" sz="half" idx="10"/>
          </p:nvPr>
        </p:nvSpPr>
        <p:spPr/>
        <p:txBody>
          <a:bodyPr/>
          <a:lstStyle>
            <a:extLst/>
          </a:lstStyle>
          <a:p>
            <a:fld id="{64C20196-9A0B-4C7C-86F3-3F7131967DEA}" type="datetimeFigureOut">
              <a:rPr lang="en-US" smtClean="0">
                <a:solidFill>
                  <a:srgbClr val="E7DEC9">
                    <a:shade val="50000"/>
                    <a:satMod val="200000"/>
                  </a:srgbClr>
                </a:solidFill>
              </a:rPr>
              <a:pPr/>
              <a:t>7/11/2015</a:t>
            </a:fld>
            <a:endParaRPr lang="en-US">
              <a:solidFill>
                <a:srgbClr val="E7DEC9">
                  <a:shade val="50000"/>
                  <a:satMod val="200000"/>
                </a:srgbClr>
              </a:solidFill>
            </a:endParaRPr>
          </a:p>
        </p:txBody>
      </p:sp>
      <p:sp>
        <p:nvSpPr>
          <p:cNvPr id="3" name="Footer Placeholder 2"/>
          <p:cNvSpPr>
            <a:spLocks noGrp="1"/>
          </p:cNvSpPr>
          <p:nvPr>
            <p:ph type="ftr" sz="quarter" idx="11"/>
          </p:nvPr>
        </p:nvSpPr>
        <p:spPr/>
        <p:txBody>
          <a:bodyPr/>
          <a:lstStyle>
            <a:extLst/>
          </a:lstStyle>
          <a:p>
            <a:endParaRPr lang="en-US">
              <a:solidFill>
                <a:srgbClr val="E7DEC9">
                  <a:shade val="50000"/>
                  <a:satMod val="200000"/>
                </a:srgbClr>
              </a:solidFill>
            </a:endParaRPr>
          </a:p>
        </p:txBody>
      </p:sp>
      <p:sp>
        <p:nvSpPr>
          <p:cNvPr id="4" name="Slide Number Placeholder 3"/>
          <p:cNvSpPr>
            <a:spLocks noGrp="1"/>
          </p:cNvSpPr>
          <p:nvPr>
            <p:ph type="sldNum" sz="quarter" idx="12"/>
          </p:nvPr>
        </p:nvSpPr>
        <p:spPr/>
        <p:txBody>
          <a:bodyPr/>
          <a:lstStyle>
            <a:extLst/>
          </a:lstStyle>
          <a:p>
            <a:fld id="{5A61FC3C-A683-41F4-8127-8A8FD4FF7C92}" type="slidenum">
              <a:rPr lang="en-US" smtClean="0">
                <a:solidFill>
                  <a:srgbClr val="E7DEC9">
                    <a:shade val="50000"/>
                    <a:satMod val="200000"/>
                  </a:srgbClr>
                </a:solidFill>
              </a:rPr>
              <a:pPr/>
              <a:t>‹#›</a:t>
            </a:fld>
            <a:endParaRPr lang="en-US">
              <a:solidFill>
                <a:srgbClr val="E7DEC9">
                  <a:shade val="50000"/>
                  <a:satMod val="200000"/>
                </a:srgbClr>
              </a:solidFill>
            </a:endParaRPr>
          </a:p>
        </p:txBody>
      </p:sp>
      <p:sp>
        <p:nvSpPr>
          <p:cNvPr id="6" name="Rectangle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Tree>
    <p:extLst>
      <p:ext uri="{BB962C8B-B14F-4D97-AF65-F5344CB8AC3E}">
        <p14:creationId xmlns:p14="http://schemas.microsoft.com/office/powerpoint/2010/main" val="388102710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457200" y="2133603"/>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64C20196-9A0B-4C7C-86F3-3F7131967DEA}" type="datetimeFigureOut">
              <a:rPr lang="en-US" smtClean="0">
                <a:solidFill>
                  <a:srgbClr val="E7DEC9">
                    <a:shade val="50000"/>
                    <a:satMod val="200000"/>
                  </a:srgbClr>
                </a:solidFill>
              </a:rPr>
              <a:pPr/>
              <a:t>7/11/2015</a:t>
            </a:fld>
            <a:endParaRPr lang="en-US">
              <a:solidFill>
                <a:srgbClr val="E7DEC9">
                  <a:shade val="50000"/>
                  <a:satMod val="200000"/>
                </a:srgbClr>
              </a:solidFill>
            </a:endParaRPr>
          </a:p>
        </p:txBody>
      </p:sp>
      <p:sp>
        <p:nvSpPr>
          <p:cNvPr id="6" name="Footer Placeholder 5"/>
          <p:cNvSpPr>
            <a:spLocks noGrp="1"/>
          </p:cNvSpPr>
          <p:nvPr>
            <p:ph type="ftr" sz="quarter" idx="11"/>
          </p:nvPr>
        </p:nvSpPr>
        <p:spPr/>
        <p:txBody>
          <a:bodyPr/>
          <a:lstStyle>
            <a:extLst/>
          </a:lstStyle>
          <a:p>
            <a:endParaRPr lang="en-US">
              <a:solidFill>
                <a:srgbClr val="E7DEC9">
                  <a:shade val="50000"/>
                  <a:satMod val="200000"/>
                </a:srgbClr>
              </a:solidFill>
            </a:endParaRPr>
          </a:p>
        </p:txBody>
      </p:sp>
      <p:sp>
        <p:nvSpPr>
          <p:cNvPr id="7" name="Slide Number Placeholder 6"/>
          <p:cNvSpPr>
            <a:spLocks noGrp="1"/>
          </p:cNvSpPr>
          <p:nvPr>
            <p:ph type="sldNum" sz="quarter" idx="12"/>
          </p:nvPr>
        </p:nvSpPr>
        <p:spPr/>
        <p:txBody>
          <a:bodyPr/>
          <a:lstStyle>
            <a:extLst/>
          </a:lstStyle>
          <a:p>
            <a:fld id="{5A61FC3C-A683-41F4-8127-8A8FD4FF7C92}" type="slidenum">
              <a:rPr lang="en-US" smtClean="0">
                <a:solidFill>
                  <a:srgbClr val="E7DEC9">
                    <a:shade val="50000"/>
                    <a:satMod val="200000"/>
                  </a:srgbClr>
                </a:solidFill>
              </a:rPr>
              <a:pPr/>
              <a:t>‹#›</a:t>
            </a:fld>
            <a:endParaRPr lang="en-US">
              <a:solidFill>
                <a:srgbClr val="E7DEC9">
                  <a:shade val="50000"/>
                  <a:satMod val="200000"/>
                </a:srgbClr>
              </a:solidFill>
            </a:endParaRPr>
          </a:p>
        </p:txBody>
      </p:sp>
    </p:spTree>
    <p:extLst>
      <p:ext uri="{BB962C8B-B14F-4D97-AF65-F5344CB8AC3E}">
        <p14:creationId xmlns:p14="http://schemas.microsoft.com/office/powerpoint/2010/main" val="2692591858"/>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extLst/>
          </a:lstStyle>
          <a:p>
            <a:fld id="{64C20196-9A0B-4C7C-86F3-3F7131967DEA}" type="datetimeFigureOut">
              <a:rPr lang="en-US" smtClean="0">
                <a:solidFill>
                  <a:srgbClr val="E7DEC9">
                    <a:shade val="50000"/>
                    <a:satMod val="200000"/>
                  </a:srgbClr>
                </a:solidFill>
              </a:rPr>
              <a:pPr/>
              <a:t>7/11/2015</a:t>
            </a:fld>
            <a:endParaRPr lang="en-US">
              <a:solidFill>
                <a:srgbClr val="E7DEC9">
                  <a:shade val="50000"/>
                  <a:satMod val="200000"/>
                </a:srgbClr>
              </a:solidFill>
            </a:endParaRPr>
          </a:p>
        </p:txBody>
      </p:sp>
      <p:sp>
        <p:nvSpPr>
          <p:cNvPr id="6" name="Footer Placeholder 5"/>
          <p:cNvSpPr>
            <a:spLocks noGrp="1"/>
          </p:cNvSpPr>
          <p:nvPr>
            <p:ph type="ftr" sz="quarter" idx="11"/>
          </p:nvPr>
        </p:nvSpPr>
        <p:spPr/>
        <p:txBody>
          <a:bodyPr/>
          <a:lstStyle>
            <a:extLst/>
          </a:lstStyle>
          <a:p>
            <a:endParaRPr lang="en-US">
              <a:solidFill>
                <a:srgbClr val="E7DEC9">
                  <a:shade val="50000"/>
                  <a:satMod val="200000"/>
                </a:srgbClr>
              </a:solidFill>
            </a:endParaRPr>
          </a:p>
        </p:txBody>
      </p:sp>
      <p:sp>
        <p:nvSpPr>
          <p:cNvPr id="7" name="Slide Number Placeholder 6"/>
          <p:cNvSpPr>
            <a:spLocks noGrp="1"/>
          </p:cNvSpPr>
          <p:nvPr>
            <p:ph type="sldNum" sz="quarter" idx="12"/>
          </p:nvPr>
        </p:nvSpPr>
        <p:spPr/>
        <p:txBody>
          <a:bodyPr/>
          <a:lstStyle>
            <a:extLst/>
          </a:lstStyle>
          <a:p>
            <a:fld id="{5A61FC3C-A683-41F4-8127-8A8FD4FF7C92}" type="slidenum">
              <a:rPr lang="en-US" smtClean="0">
                <a:solidFill>
                  <a:srgbClr val="E7DEC9">
                    <a:shade val="50000"/>
                    <a:satMod val="200000"/>
                  </a:srgbClr>
                </a:solidFill>
              </a:rPr>
              <a:pPr/>
              <a:t>‹#›</a:t>
            </a:fld>
            <a:endParaRPr lang="en-US">
              <a:solidFill>
                <a:srgbClr val="E7DEC9">
                  <a:shade val="50000"/>
                  <a:satMod val="200000"/>
                </a:srgbClr>
              </a:solidFill>
            </a:endParaRPr>
          </a:p>
        </p:txBody>
      </p:sp>
      <p:sp>
        <p:nvSpPr>
          <p:cNvPr id="8" name="Rectangle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indent="-283464">
              <a:lnSpc>
                <a:spcPts val="3000"/>
              </a:lnSpc>
              <a:spcBef>
                <a:spcPts val="600"/>
              </a:spcBef>
              <a:buClr>
                <a:srgbClr val="3891A7"/>
              </a:buClr>
              <a:buSzPct val="80000"/>
              <a:buFont typeface="Wingdings 2"/>
              <a:buNone/>
            </a:pPr>
            <a:endParaRPr lang="en-US" sz="3200">
              <a:solidFill>
                <a:prstClr val="black"/>
              </a:solidFill>
            </a:endParaRPr>
          </a:p>
        </p:txBody>
      </p:sp>
      <p:sp>
        <p:nvSpPr>
          <p:cNvPr id="3" name="Picture Placeholder 2"/>
          <p:cNvSpPr>
            <a:spLocks noGrp="1"/>
          </p:cNvSpPr>
          <p:nvPr>
            <p:ph type="pic" idx="1"/>
          </p:nvPr>
        </p:nvSpPr>
        <p:spPr>
          <a:xfrm>
            <a:off x="838200" y="1143041"/>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en-US" smtClean="0"/>
              <a:t>Click icon to add picture</a:t>
            </a:r>
            <a:endParaRPr kumimoji="0" lang="en-US" dirty="0"/>
          </a:p>
        </p:txBody>
      </p:sp>
      <p:sp>
        <p:nvSpPr>
          <p:cNvPr id="9" name="Flowchart: Process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10" name="Flowchart: Process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dirty="0">
              <a:solidFill>
                <a:prstClr val="white"/>
              </a:solidFill>
            </a:endParaRPr>
          </a:p>
        </p:txBody>
      </p:sp>
      <p:sp>
        <p:nvSpPr>
          <p:cNvPr id="4" name="Text Placeholder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Tree>
    <p:extLst>
      <p:ext uri="{BB962C8B-B14F-4D97-AF65-F5344CB8AC3E}">
        <p14:creationId xmlns:p14="http://schemas.microsoft.com/office/powerpoint/2010/main" val="1932299427"/>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64C20196-9A0B-4C7C-86F3-3F7131967DEA}" type="datetimeFigureOut">
              <a:rPr lang="en-US" smtClean="0">
                <a:solidFill>
                  <a:srgbClr val="E7DEC9">
                    <a:shade val="50000"/>
                    <a:satMod val="200000"/>
                  </a:srgbClr>
                </a:solidFill>
              </a:rPr>
              <a:pPr/>
              <a:t>7/11/2015</a:t>
            </a:fld>
            <a:endParaRPr lang="en-US">
              <a:solidFill>
                <a:srgbClr val="E7DEC9">
                  <a:shade val="50000"/>
                  <a:satMod val="200000"/>
                </a:srgbClr>
              </a:solidFill>
            </a:endParaRPr>
          </a:p>
        </p:txBody>
      </p:sp>
      <p:sp>
        <p:nvSpPr>
          <p:cNvPr id="5" name="Footer Placeholder 4"/>
          <p:cNvSpPr>
            <a:spLocks noGrp="1"/>
          </p:cNvSpPr>
          <p:nvPr>
            <p:ph type="ftr" sz="quarter" idx="11"/>
          </p:nvPr>
        </p:nvSpPr>
        <p:spPr/>
        <p:txBody>
          <a:bodyPr/>
          <a:lstStyle>
            <a:extLst/>
          </a:lstStyle>
          <a:p>
            <a:endParaRPr lang="en-US">
              <a:solidFill>
                <a:srgbClr val="E7DEC9">
                  <a:shade val="50000"/>
                  <a:satMod val="200000"/>
                </a:srgbClr>
              </a:solidFill>
            </a:endParaRPr>
          </a:p>
        </p:txBody>
      </p:sp>
      <p:sp>
        <p:nvSpPr>
          <p:cNvPr id="6" name="Slide Number Placeholder 5"/>
          <p:cNvSpPr>
            <a:spLocks noGrp="1"/>
          </p:cNvSpPr>
          <p:nvPr>
            <p:ph type="sldNum" sz="quarter" idx="12"/>
          </p:nvPr>
        </p:nvSpPr>
        <p:spPr/>
        <p:txBody>
          <a:bodyPr/>
          <a:lstStyle>
            <a:extLst/>
          </a:lstStyle>
          <a:p>
            <a:fld id="{5A61FC3C-A683-41F4-8127-8A8FD4FF7C92}" type="slidenum">
              <a:rPr lang="en-US" smtClean="0">
                <a:solidFill>
                  <a:srgbClr val="E7DEC9">
                    <a:shade val="50000"/>
                    <a:satMod val="200000"/>
                  </a:srgbClr>
                </a:solidFill>
              </a:rPr>
              <a:pPr/>
              <a:t>‹#›</a:t>
            </a:fld>
            <a:endParaRPr lang="en-US">
              <a:solidFill>
                <a:srgbClr val="E7DEC9">
                  <a:shade val="50000"/>
                  <a:satMod val="200000"/>
                </a:srgbClr>
              </a:solidFill>
            </a:endParaRPr>
          </a:p>
        </p:txBody>
      </p:sp>
    </p:spTree>
    <p:extLst>
      <p:ext uri="{BB962C8B-B14F-4D97-AF65-F5344CB8AC3E}">
        <p14:creationId xmlns:p14="http://schemas.microsoft.com/office/powerpoint/2010/main" val="2002866238"/>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274677"/>
            <a:ext cx="1828800" cy="5851525"/>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1143000" y="274678"/>
            <a:ext cx="5562600" cy="5851525"/>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64C20196-9A0B-4C7C-86F3-3F7131967DEA}" type="datetimeFigureOut">
              <a:rPr lang="en-US" smtClean="0">
                <a:solidFill>
                  <a:srgbClr val="E7DEC9">
                    <a:shade val="50000"/>
                    <a:satMod val="200000"/>
                  </a:srgbClr>
                </a:solidFill>
              </a:rPr>
              <a:pPr/>
              <a:t>7/11/2015</a:t>
            </a:fld>
            <a:endParaRPr lang="en-US">
              <a:solidFill>
                <a:srgbClr val="E7DEC9">
                  <a:shade val="50000"/>
                  <a:satMod val="200000"/>
                </a:srgbClr>
              </a:solidFill>
            </a:endParaRPr>
          </a:p>
        </p:txBody>
      </p:sp>
      <p:sp>
        <p:nvSpPr>
          <p:cNvPr id="5" name="Footer Placeholder 4"/>
          <p:cNvSpPr>
            <a:spLocks noGrp="1"/>
          </p:cNvSpPr>
          <p:nvPr>
            <p:ph type="ftr" sz="quarter" idx="11"/>
          </p:nvPr>
        </p:nvSpPr>
        <p:spPr/>
        <p:txBody>
          <a:bodyPr/>
          <a:lstStyle>
            <a:extLst/>
          </a:lstStyle>
          <a:p>
            <a:endParaRPr lang="en-US">
              <a:solidFill>
                <a:srgbClr val="E7DEC9">
                  <a:shade val="50000"/>
                  <a:satMod val="200000"/>
                </a:srgbClr>
              </a:solidFill>
            </a:endParaRPr>
          </a:p>
        </p:txBody>
      </p:sp>
      <p:sp>
        <p:nvSpPr>
          <p:cNvPr id="6" name="Slide Number Placeholder 5"/>
          <p:cNvSpPr>
            <a:spLocks noGrp="1"/>
          </p:cNvSpPr>
          <p:nvPr>
            <p:ph type="sldNum" sz="quarter" idx="12"/>
          </p:nvPr>
        </p:nvSpPr>
        <p:spPr/>
        <p:txBody>
          <a:bodyPr/>
          <a:lstStyle>
            <a:extLst/>
          </a:lstStyle>
          <a:p>
            <a:fld id="{5A61FC3C-A683-41F4-8127-8A8FD4FF7C92}" type="slidenum">
              <a:rPr lang="en-US" smtClean="0">
                <a:solidFill>
                  <a:srgbClr val="E7DEC9">
                    <a:shade val="50000"/>
                    <a:satMod val="200000"/>
                  </a:srgbClr>
                </a:solidFill>
              </a:rPr>
              <a:pPr/>
              <a:t>‹#›</a:t>
            </a:fld>
            <a:endParaRPr lang="en-US">
              <a:solidFill>
                <a:srgbClr val="E7DEC9">
                  <a:shade val="50000"/>
                  <a:satMod val="200000"/>
                </a:srgbClr>
              </a:solidFill>
            </a:endParaRPr>
          </a:p>
        </p:txBody>
      </p:sp>
    </p:spTree>
    <p:extLst>
      <p:ext uri="{BB962C8B-B14F-4D97-AF65-F5344CB8AC3E}">
        <p14:creationId xmlns:p14="http://schemas.microsoft.com/office/powerpoint/2010/main" val="461844411"/>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4" name="Title 13"/>
          <p:cNvSpPr>
            <a:spLocks noGrp="1"/>
          </p:cNvSpPr>
          <p:nvPr>
            <p:ph type="ctrTitle"/>
          </p:nvPr>
        </p:nvSpPr>
        <p:spPr>
          <a:xfrm>
            <a:off x="1432560" y="359898"/>
            <a:ext cx="7406640" cy="1472184"/>
          </a:xfrm>
        </p:spPr>
        <p:txBody>
          <a:bodyPr anchor="b"/>
          <a:lstStyle>
            <a:lvl1pPr algn="l">
              <a:defRPr/>
            </a:lvl1pPr>
            <a:extLst/>
          </a:lstStyle>
          <a:p>
            <a:r>
              <a:rPr kumimoji="0" lang="en-US" smtClean="0"/>
              <a:t>Click to edit Master title style</a:t>
            </a:r>
            <a:endParaRPr kumimoji="0" lang="en-US"/>
          </a:p>
        </p:txBody>
      </p:sp>
      <p:sp>
        <p:nvSpPr>
          <p:cNvPr id="22" name="Subtitle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7" name="Date Placeholder 6"/>
          <p:cNvSpPr>
            <a:spLocks noGrp="1"/>
          </p:cNvSpPr>
          <p:nvPr>
            <p:ph type="dt" sz="half" idx="10"/>
          </p:nvPr>
        </p:nvSpPr>
        <p:spPr/>
        <p:txBody>
          <a:bodyPr/>
          <a:lstStyle>
            <a:extLst/>
          </a:lstStyle>
          <a:p>
            <a:fld id="{64C20196-9A0B-4C7C-86F3-3F7131967DEA}" type="datetimeFigureOut">
              <a:rPr lang="en-US" smtClean="0">
                <a:solidFill>
                  <a:srgbClr val="E7DEC9">
                    <a:shade val="50000"/>
                    <a:satMod val="200000"/>
                  </a:srgbClr>
                </a:solidFill>
              </a:rPr>
              <a:pPr/>
              <a:t>7/11/2015</a:t>
            </a:fld>
            <a:endParaRPr lang="en-US">
              <a:solidFill>
                <a:srgbClr val="E7DEC9">
                  <a:shade val="50000"/>
                  <a:satMod val="200000"/>
                </a:srgbClr>
              </a:solidFill>
            </a:endParaRPr>
          </a:p>
        </p:txBody>
      </p:sp>
      <p:sp>
        <p:nvSpPr>
          <p:cNvPr id="20" name="Footer Placeholder 19"/>
          <p:cNvSpPr>
            <a:spLocks noGrp="1"/>
          </p:cNvSpPr>
          <p:nvPr>
            <p:ph type="ftr" sz="quarter" idx="11"/>
          </p:nvPr>
        </p:nvSpPr>
        <p:spPr/>
        <p:txBody>
          <a:bodyPr/>
          <a:lstStyle>
            <a:extLst/>
          </a:lstStyle>
          <a:p>
            <a:endParaRPr lang="en-US">
              <a:solidFill>
                <a:srgbClr val="E7DEC9">
                  <a:shade val="50000"/>
                  <a:satMod val="200000"/>
                </a:srgbClr>
              </a:solidFill>
            </a:endParaRPr>
          </a:p>
        </p:txBody>
      </p:sp>
      <p:sp>
        <p:nvSpPr>
          <p:cNvPr id="10" name="Slide Number Placeholder 9"/>
          <p:cNvSpPr>
            <a:spLocks noGrp="1"/>
          </p:cNvSpPr>
          <p:nvPr>
            <p:ph type="sldNum" sz="quarter" idx="12"/>
          </p:nvPr>
        </p:nvSpPr>
        <p:spPr/>
        <p:txBody>
          <a:bodyPr/>
          <a:lstStyle>
            <a:extLst/>
          </a:lstStyle>
          <a:p>
            <a:fld id="{5A61FC3C-A683-41F4-8127-8A8FD4FF7C92}" type="slidenum">
              <a:rPr lang="en-US" smtClean="0">
                <a:solidFill>
                  <a:srgbClr val="E7DEC9">
                    <a:shade val="50000"/>
                    <a:satMod val="200000"/>
                  </a:srgbClr>
                </a:solidFill>
              </a:rPr>
              <a:pPr/>
              <a:t>‹#›</a:t>
            </a:fld>
            <a:endParaRPr lang="en-US">
              <a:solidFill>
                <a:srgbClr val="E7DEC9">
                  <a:shade val="50000"/>
                  <a:satMod val="200000"/>
                </a:srgbClr>
              </a:solidFill>
            </a:endParaRPr>
          </a:p>
        </p:txBody>
      </p:sp>
      <p:sp>
        <p:nvSpPr>
          <p:cNvPr id="8" name="Oval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en-US">
              <a:solidFill>
                <a:prstClr val="black"/>
              </a:solidFill>
            </a:endParaRPr>
          </a:p>
        </p:txBody>
      </p:sp>
      <p:sp>
        <p:nvSpPr>
          <p:cNvPr id="9" name="Oval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en-US">
              <a:solidFill>
                <a:prstClr val="black"/>
              </a:solidFill>
            </a:endParaRPr>
          </a:p>
        </p:txBody>
      </p:sp>
    </p:spTree>
    <p:extLst>
      <p:ext uri="{BB962C8B-B14F-4D97-AF65-F5344CB8AC3E}">
        <p14:creationId xmlns:p14="http://schemas.microsoft.com/office/powerpoint/2010/main" val="2291964781"/>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64C20196-9A0B-4C7C-86F3-3F7131967DEA}" type="datetimeFigureOut">
              <a:rPr lang="en-US" smtClean="0">
                <a:solidFill>
                  <a:srgbClr val="E7DEC9">
                    <a:shade val="50000"/>
                    <a:satMod val="200000"/>
                  </a:srgbClr>
                </a:solidFill>
              </a:rPr>
              <a:pPr/>
              <a:t>7/11/2015</a:t>
            </a:fld>
            <a:endParaRPr lang="en-US">
              <a:solidFill>
                <a:srgbClr val="E7DEC9">
                  <a:shade val="50000"/>
                  <a:satMod val="200000"/>
                </a:srgbClr>
              </a:solidFill>
            </a:endParaRPr>
          </a:p>
        </p:txBody>
      </p:sp>
      <p:sp>
        <p:nvSpPr>
          <p:cNvPr id="5" name="Footer Placeholder 4"/>
          <p:cNvSpPr>
            <a:spLocks noGrp="1"/>
          </p:cNvSpPr>
          <p:nvPr>
            <p:ph type="ftr" sz="quarter" idx="11"/>
          </p:nvPr>
        </p:nvSpPr>
        <p:spPr/>
        <p:txBody>
          <a:bodyPr/>
          <a:lstStyle>
            <a:extLst/>
          </a:lstStyle>
          <a:p>
            <a:endParaRPr lang="en-US">
              <a:solidFill>
                <a:srgbClr val="E7DEC9">
                  <a:shade val="50000"/>
                  <a:satMod val="200000"/>
                </a:srgbClr>
              </a:solidFill>
            </a:endParaRPr>
          </a:p>
        </p:txBody>
      </p:sp>
      <p:sp>
        <p:nvSpPr>
          <p:cNvPr id="6" name="Slide Number Placeholder 5"/>
          <p:cNvSpPr>
            <a:spLocks noGrp="1"/>
          </p:cNvSpPr>
          <p:nvPr>
            <p:ph type="sldNum" sz="quarter" idx="12"/>
          </p:nvPr>
        </p:nvSpPr>
        <p:spPr/>
        <p:txBody>
          <a:bodyPr/>
          <a:lstStyle>
            <a:extLst/>
          </a:lstStyle>
          <a:p>
            <a:fld id="{5A61FC3C-A683-41F4-8127-8A8FD4FF7C92}" type="slidenum">
              <a:rPr lang="en-US" smtClean="0">
                <a:solidFill>
                  <a:srgbClr val="E7DEC9">
                    <a:shade val="50000"/>
                    <a:satMod val="200000"/>
                  </a:srgbClr>
                </a:solidFill>
              </a:rPr>
              <a:pPr/>
              <a:t>‹#›</a:t>
            </a:fld>
            <a:endParaRPr lang="en-US">
              <a:solidFill>
                <a:srgbClr val="E7DEC9">
                  <a:shade val="50000"/>
                  <a:satMod val="200000"/>
                </a:srgbClr>
              </a:solidFill>
            </a:endParaRPr>
          </a:p>
        </p:txBody>
      </p:sp>
    </p:spTree>
    <p:extLst>
      <p:ext uri="{BB962C8B-B14F-4D97-AF65-F5344CB8AC3E}">
        <p14:creationId xmlns:p14="http://schemas.microsoft.com/office/powerpoint/2010/main" val="2424701277"/>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7" name="Rectangle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2" name="Title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64C20196-9A0B-4C7C-86F3-3F7131967DEA}" type="datetimeFigureOut">
              <a:rPr lang="en-US" smtClean="0">
                <a:solidFill>
                  <a:srgbClr val="E7DEC9">
                    <a:shade val="50000"/>
                    <a:satMod val="200000"/>
                  </a:srgbClr>
                </a:solidFill>
              </a:rPr>
              <a:pPr/>
              <a:t>7/11/2015</a:t>
            </a:fld>
            <a:endParaRPr lang="en-US">
              <a:solidFill>
                <a:srgbClr val="E7DEC9">
                  <a:shade val="50000"/>
                  <a:satMod val="200000"/>
                </a:srgbClr>
              </a:solidFill>
            </a:endParaRPr>
          </a:p>
        </p:txBody>
      </p:sp>
      <p:sp>
        <p:nvSpPr>
          <p:cNvPr id="5" name="Footer Placeholder 4"/>
          <p:cNvSpPr>
            <a:spLocks noGrp="1"/>
          </p:cNvSpPr>
          <p:nvPr>
            <p:ph type="ftr" sz="quarter" idx="11"/>
          </p:nvPr>
        </p:nvSpPr>
        <p:spPr/>
        <p:txBody>
          <a:bodyPr/>
          <a:lstStyle>
            <a:extLst/>
          </a:lstStyle>
          <a:p>
            <a:endParaRPr lang="en-US">
              <a:solidFill>
                <a:srgbClr val="E7DEC9">
                  <a:shade val="50000"/>
                  <a:satMod val="200000"/>
                </a:srgbClr>
              </a:solidFill>
            </a:endParaRPr>
          </a:p>
        </p:txBody>
      </p:sp>
      <p:sp>
        <p:nvSpPr>
          <p:cNvPr id="6" name="Slide Number Placeholder 5"/>
          <p:cNvSpPr>
            <a:spLocks noGrp="1"/>
          </p:cNvSpPr>
          <p:nvPr>
            <p:ph type="sldNum" sz="quarter" idx="12"/>
          </p:nvPr>
        </p:nvSpPr>
        <p:spPr/>
        <p:txBody>
          <a:bodyPr/>
          <a:lstStyle>
            <a:extLst/>
          </a:lstStyle>
          <a:p>
            <a:fld id="{5A61FC3C-A683-41F4-8127-8A8FD4FF7C92}" type="slidenum">
              <a:rPr lang="en-US" smtClean="0">
                <a:solidFill>
                  <a:srgbClr val="E7DEC9">
                    <a:shade val="50000"/>
                    <a:satMod val="200000"/>
                  </a:srgbClr>
                </a:solidFill>
              </a:rPr>
              <a:pPr/>
              <a:t>‹#›</a:t>
            </a:fld>
            <a:endParaRPr lang="en-US">
              <a:solidFill>
                <a:srgbClr val="E7DEC9">
                  <a:shade val="50000"/>
                  <a:satMod val="200000"/>
                </a:srgbClr>
              </a:solidFill>
            </a:endParaRPr>
          </a:p>
        </p:txBody>
      </p:sp>
      <p:sp>
        <p:nvSpPr>
          <p:cNvPr id="10" name="Rectangle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8" name="Oval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en-US">
              <a:solidFill>
                <a:prstClr val="black"/>
              </a:solidFill>
            </a:endParaRPr>
          </a:p>
        </p:txBody>
      </p:sp>
      <p:sp>
        <p:nvSpPr>
          <p:cNvPr id="9" name="Oval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en-US">
              <a:solidFill>
                <a:prstClr val="black"/>
              </a:solidFill>
            </a:endParaRPr>
          </a:p>
        </p:txBody>
      </p:sp>
    </p:spTree>
    <p:extLst>
      <p:ext uri="{BB962C8B-B14F-4D97-AF65-F5344CB8AC3E}">
        <p14:creationId xmlns:p14="http://schemas.microsoft.com/office/powerpoint/2010/main" val="1178616554"/>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64C20196-9A0B-4C7C-86F3-3F7131967DEA}" type="datetimeFigureOut">
              <a:rPr lang="en-US" smtClean="0">
                <a:solidFill>
                  <a:srgbClr val="E7DEC9">
                    <a:shade val="50000"/>
                    <a:satMod val="200000"/>
                  </a:srgbClr>
                </a:solidFill>
              </a:rPr>
              <a:pPr/>
              <a:t>7/11/2015</a:t>
            </a:fld>
            <a:endParaRPr lang="en-US">
              <a:solidFill>
                <a:srgbClr val="E7DEC9">
                  <a:shade val="50000"/>
                  <a:satMod val="200000"/>
                </a:srgbClr>
              </a:solidFill>
            </a:endParaRPr>
          </a:p>
        </p:txBody>
      </p:sp>
      <p:sp>
        <p:nvSpPr>
          <p:cNvPr id="6" name="Footer Placeholder 5"/>
          <p:cNvSpPr>
            <a:spLocks noGrp="1"/>
          </p:cNvSpPr>
          <p:nvPr>
            <p:ph type="ftr" sz="quarter" idx="11"/>
          </p:nvPr>
        </p:nvSpPr>
        <p:spPr/>
        <p:txBody>
          <a:bodyPr/>
          <a:lstStyle>
            <a:extLst/>
          </a:lstStyle>
          <a:p>
            <a:endParaRPr lang="en-US">
              <a:solidFill>
                <a:srgbClr val="E7DEC9">
                  <a:shade val="50000"/>
                  <a:satMod val="200000"/>
                </a:srgbClr>
              </a:solidFill>
            </a:endParaRPr>
          </a:p>
        </p:txBody>
      </p:sp>
      <p:sp>
        <p:nvSpPr>
          <p:cNvPr id="7" name="Slide Number Placeholder 6"/>
          <p:cNvSpPr>
            <a:spLocks noGrp="1"/>
          </p:cNvSpPr>
          <p:nvPr>
            <p:ph type="sldNum" sz="quarter" idx="12"/>
          </p:nvPr>
        </p:nvSpPr>
        <p:spPr/>
        <p:txBody>
          <a:bodyPr/>
          <a:lstStyle>
            <a:extLst/>
          </a:lstStyle>
          <a:p>
            <a:fld id="{5A61FC3C-A683-41F4-8127-8A8FD4FF7C92}" type="slidenum">
              <a:rPr lang="en-US" smtClean="0">
                <a:solidFill>
                  <a:srgbClr val="E7DEC9">
                    <a:shade val="50000"/>
                    <a:satMod val="200000"/>
                  </a:srgbClr>
                </a:solidFill>
              </a:rPr>
              <a:pPr/>
              <a:t>‹#›</a:t>
            </a:fld>
            <a:endParaRPr lang="en-US">
              <a:solidFill>
                <a:srgbClr val="E7DEC9">
                  <a:shade val="50000"/>
                  <a:satMod val="200000"/>
                </a:srgbClr>
              </a:solidFill>
            </a:endParaRPr>
          </a:p>
        </p:txBody>
      </p:sp>
    </p:spTree>
    <p:extLst>
      <p:ext uri="{BB962C8B-B14F-4D97-AF65-F5344CB8AC3E}">
        <p14:creationId xmlns:p14="http://schemas.microsoft.com/office/powerpoint/2010/main" val="4042953022"/>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64C20196-9A0B-4C7C-86F3-3F7131967DEA}" type="datetimeFigureOut">
              <a:rPr lang="en-US" smtClean="0">
                <a:solidFill>
                  <a:srgbClr val="E7DEC9">
                    <a:shade val="50000"/>
                    <a:satMod val="200000"/>
                  </a:srgbClr>
                </a:solidFill>
              </a:rPr>
              <a:pPr/>
              <a:t>7/11/2015</a:t>
            </a:fld>
            <a:endParaRPr lang="en-US">
              <a:solidFill>
                <a:srgbClr val="E7DEC9">
                  <a:shade val="50000"/>
                  <a:satMod val="200000"/>
                </a:srgbClr>
              </a:solidFill>
            </a:endParaRPr>
          </a:p>
        </p:txBody>
      </p:sp>
      <p:sp>
        <p:nvSpPr>
          <p:cNvPr id="8" name="Footer Placeholder 7"/>
          <p:cNvSpPr>
            <a:spLocks noGrp="1"/>
          </p:cNvSpPr>
          <p:nvPr>
            <p:ph type="ftr" sz="quarter" idx="11"/>
          </p:nvPr>
        </p:nvSpPr>
        <p:spPr/>
        <p:txBody>
          <a:bodyPr/>
          <a:lstStyle>
            <a:extLst/>
          </a:lstStyle>
          <a:p>
            <a:endParaRPr lang="en-US">
              <a:solidFill>
                <a:srgbClr val="E7DEC9">
                  <a:shade val="50000"/>
                  <a:satMod val="200000"/>
                </a:srgbClr>
              </a:solidFill>
            </a:endParaRPr>
          </a:p>
        </p:txBody>
      </p:sp>
      <p:sp>
        <p:nvSpPr>
          <p:cNvPr id="9" name="Slide Number Placeholder 8"/>
          <p:cNvSpPr>
            <a:spLocks noGrp="1"/>
          </p:cNvSpPr>
          <p:nvPr>
            <p:ph type="sldNum" sz="quarter" idx="12"/>
          </p:nvPr>
        </p:nvSpPr>
        <p:spPr/>
        <p:txBody>
          <a:bodyPr/>
          <a:lstStyle>
            <a:extLst/>
          </a:lstStyle>
          <a:p>
            <a:fld id="{5A61FC3C-A683-41F4-8127-8A8FD4FF7C92}" type="slidenum">
              <a:rPr lang="en-US" smtClean="0">
                <a:solidFill>
                  <a:srgbClr val="E7DEC9">
                    <a:shade val="50000"/>
                    <a:satMod val="200000"/>
                  </a:srgbClr>
                </a:solidFill>
              </a:rPr>
              <a:pPr/>
              <a:t>‹#›</a:t>
            </a:fld>
            <a:endParaRPr lang="en-US">
              <a:solidFill>
                <a:srgbClr val="E7DEC9">
                  <a:shade val="50000"/>
                  <a:satMod val="200000"/>
                </a:srgbClr>
              </a:solidFill>
            </a:endParaRPr>
          </a:p>
        </p:txBody>
      </p:sp>
    </p:spTree>
    <p:extLst>
      <p:ext uri="{BB962C8B-B14F-4D97-AF65-F5344CB8AC3E}">
        <p14:creationId xmlns:p14="http://schemas.microsoft.com/office/powerpoint/2010/main" val="16223481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F0C67DB6-ECB3-4169-BA71-4F6E878983C3}" type="datetimeFigureOut">
              <a:rPr lang="en-US" smtClean="0">
                <a:solidFill>
                  <a:srgbClr val="C9C2D1">
                    <a:shade val="50000"/>
                    <a:satMod val="200000"/>
                  </a:srgbClr>
                </a:solidFill>
              </a:rPr>
              <a:pPr/>
              <a:t>7/11/2015</a:t>
            </a:fld>
            <a:endParaRPr lang="en-US">
              <a:solidFill>
                <a:srgbClr val="C9C2D1">
                  <a:shade val="50000"/>
                  <a:satMod val="200000"/>
                </a:srgbClr>
              </a:solidFill>
            </a:endParaRPr>
          </a:p>
        </p:txBody>
      </p:sp>
      <p:sp>
        <p:nvSpPr>
          <p:cNvPr id="8" name="Footer Placeholder 7"/>
          <p:cNvSpPr>
            <a:spLocks noGrp="1"/>
          </p:cNvSpPr>
          <p:nvPr>
            <p:ph type="ftr" sz="quarter" idx="11"/>
          </p:nvPr>
        </p:nvSpPr>
        <p:spPr/>
        <p:txBody>
          <a:bodyPr/>
          <a:lstStyle>
            <a:extLst/>
          </a:lstStyle>
          <a:p>
            <a:endParaRPr lang="en-US">
              <a:solidFill>
                <a:srgbClr val="C9C2D1">
                  <a:shade val="50000"/>
                  <a:satMod val="200000"/>
                </a:srgbClr>
              </a:solidFill>
            </a:endParaRPr>
          </a:p>
        </p:txBody>
      </p:sp>
      <p:sp>
        <p:nvSpPr>
          <p:cNvPr id="9" name="Slide Number Placeholder 8"/>
          <p:cNvSpPr>
            <a:spLocks noGrp="1"/>
          </p:cNvSpPr>
          <p:nvPr>
            <p:ph type="sldNum" sz="quarter" idx="12"/>
          </p:nvPr>
        </p:nvSpPr>
        <p:spPr/>
        <p:txBody>
          <a:bodyPr/>
          <a:lstStyle>
            <a:extLst/>
          </a:lstStyle>
          <a:p>
            <a:fld id="{7216A6A1-72E3-4541-AD02-F0955618BBF2}" type="slidenum">
              <a:rPr lang="en-US" smtClean="0">
                <a:solidFill>
                  <a:srgbClr val="C9C2D1">
                    <a:shade val="50000"/>
                    <a:satMod val="200000"/>
                  </a:srgbClr>
                </a:solidFill>
              </a:rPr>
              <a:pPr/>
              <a:t>‹#›</a:t>
            </a:fld>
            <a:endParaRPr lang="en-US">
              <a:solidFill>
                <a:srgbClr val="C9C2D1">
                  <a:shade val="50000"/>
                  <a:satMod val="200000"/>
                </a:srgbClr>
              </a:solidFill>
            </a:endParaRPr>
          </a:p>
        </p:txBody>
      </p:sp>
    </p:spTree>
    <p:extLst>
      <p:ext uri="{BB962C8B-B14F-4D97-AF65-F5344CB8AC3E}">
        <p14:creationId xmlns:p14="http://schemas.microsoft.com/office/powerpoint/2010/main" val="1691948330"/>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nchor="ct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extLst/>
          </a:lstStyle>
          <a:p>
            <a:fld id="{64C20196-9A0B-4C7C-86F3-3F7131967DEA}" type="datetimeFigureOut">
              <a:rPr lang="en-US" smtClean="0">
                <a:solidFill>
                  <a:srgbClr val="E7DEC9">
                    <a:shade val="50000"/>
                    <a:satMod val="200000"/>
                  </a:srgbClr>
                </a:solidFill>
              </a:rPr>
              <a:pPr/>
              <a:t>7/11/2015</a:t>
            </a:fld>
            <a:endParaRPr lang="en-US">
              <a:solidFill>
                <a:srgbClr val="E7DEC9">
                  <a:shade val="50000"/>
                  <a:satMod val="200000"/>
                </a:srgbClr>
              </a:solidFill>
            </a:endParaRPr>
          </a:p>
        </p:txBody>
      </p:sp>
      <p:sp>
        <p:nvSpPr>
          <p:cNvPr id="4" name="Footer Placeholder 3"/>
          <p:cNvSpPr>
            <a:spLocks noGrp="1"/>
          </p:cNvSpPr>
          <p:nvPr>
            <p:ph type="ftr" sz="quarter" idx="11"/>
          </p:nvPr>
        </p:nvSpPr>
        <p:spPr/>
        <p:txBody>
          <a:bodyPr/>
          <a:lstStyle>
            <a:extLst/>
          </a:lstStyle>
          <a:p>
            <a:endParaRPr lang="en-US">
              <a:solidFill>
                <a:srgbClr val="E7DEC9">
                  <a:shade val="50000"/>
                  <a:satMod val="200000"/>
                </a:srgbClr>
              </a:solidFill>
            </a:endParaRPr>
          </a:p>
        </p:txBody>
      </p:sp>
      <p:sp>
        <p:nvSpPr>
          <p:cNvPr id="5" name="Slide Number Placeholder 4"/>
          <p:cNvSpPr>
            <a:spLocks noGrp="1"/>
          </p:cNvSpPr>
          <p:nvPr>
            <p:ph type="sldNum" sz="quarter" idx="12"/>
          </p:nvPr>
        </p:nvSpPr>
        <p:spPr/>
        <p:txBody>
          <a:bodyPr/>
          <a:lstStyle>
            <a:extLst/>
          </a:lstStyle>
          <a:p>
            <a:fld id="{5A61FC3C-A683-41F4-8127-8A8FD4FF7C92}" type="slidenum">
              <a:rPr lang="en-US" smtClean="0">
                <a:solidFill>
                  <a:srgbClr val="E7DEC9">
                    <a:shade val="50000"/>
                    <a:satMod val="200000"/>
                  </a:srgbClr>
                </a:solidFill>
              </a:rPr>
              <a:pPr/>
              <a:t>‹#›</a:t>
            </a:fld>
            <a:endParaRPr lang="en-US">
              <a:solidFill>
                <a:srgbClr val="E7DEC9">
                  <a:shade val="50000"/>
                  <a:satMod val="200000"/>
                </a:srgbClr>
              </a:solidFill>
            </a:endParaRPr>
          </a:p>
        </p:txBody>
      </p:sp>
    </p:spTree>
    <p:extLst>
      <p:ext uri="{BB962C8B-B14F-4D97-AF65-F5344CB8AC3E}">
        <p14:creationId xmlns:p14="http://schemas.microsoft.com/office/powerpoint/2010/main" val="3652517013"/>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Rectangle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2" name="Date Placeholder 1"/>
          <p:cNvSpPr>
            <a:spLocks noGrp="1"/>
          </p:cNvSpPr>
          <p:nvPr>
            <p:ph type="dt" sz="half" idx="10"/>
          </p:nvPr>
        </p:nvSpPr>
        <p:spPr/>
        <p:txBody>
          <a:bodyPr/>
          <a:lstStyle>
            <a:extLst/>
          </a:lstStyle>
          <a:p>
            <a:fld id="{64C20196-9A0B-4C7C-86F3-3F7131967DEA}" type="datetimeFigureOut">
              <a:rPr lang="en-US" smtClean="0">
                <a:solidFill>
                  <a:srgbClr val="E7DEC9">
                    <a:shade val="50000"/>
                    <a:satMod val="200000"/>
                  </a:srgbClr>
                </a:solidFill>
              </a:rPr>
              <a:pPr/>
              <a:t>7/11/2015</a:t>
            </a:fld>
            <a:endParaRPr lang="en-US">
              <a:solidFill>
                <a:srgbClr val="E7DEC9">
                  <a:shade val="50000"/>
                  <a:satMod val="200000"/>
                </a:srgbClr>
              </a:solidFill>
            </a:endParaRPr>
          </a:p>
        </p:txBody>
      </p:sp>
      <p:sp>
        <p:nvSpPr>
          <p:cNvPr id="3" name="Footer Placeholder 2"/>
          <p:cNvSpPr>
            <a:spLocks noGrp="1"/>
          </p:cNvSpPr>
          <p:nvPr>
            <p:ph type="ftr" sz="quarter" idx="11"/>
          </p:nvPr>
        </p:nvSpPr>
        <p:spPr/>
        <p:txBody>
          <a:bodyPr/>
          <a:lstStyle>
            <a:extLst/>
          </a:lstStyle>
          <a:p>
            <a:endParaRPr lang="en-US">
              <a:solidFill>
                <a:srgbClr val="E7DEC9">
                  <a:shade val="50000"/>
                  <a:satMod val="200000"/>
                </a:srgbClr>
              </a:solidFill>
            </a:endParaRPr>
          </a:p>
        </p:txBody>
      </p:sp>
      <p:sp>
        <p:nvSpPr>
          <p:cNvPr id="4" name="Slide Number Placeholder 3"/>
          <p:cNvSpPr>
            <a:spLocks noGrp="1"/>
          </p:cNvSpPr>
          <p:nvPr>
            <p:ph type="sldNum" sz="quarter" idx="12"/>
          </p:nvPr>
        </p:nvSpPr>
        <p:spPr/>
        <p:txBody>
          <a:bodyPr/>
          <a:lstStyle>
            <a:extLst/>
          </a:lstStyle>
          <a:p>
            <a:fld id="{5A61FC3C-A683-41F4-8127-8A8FD4FF7C92}" type="slidenum">
              <a:rPr lang="en-US" smtClean="0">
                <a:solidFill>
                  <a:srgbClr val="E7DEC9">
                    <a:shade val="50000"/>
                    <a:satMod val="200000"/>
                  </a:srgbClr>
                </a:solidFill>
              </a:rPr>
              <a:pPr/>
              <a:t>‹#›</a:t>
            </a:fld>
            <a:endParaRPr lang="en-US">
              <a:solidFill>
                <a:srgbClr val="E7DEC9">
                  <a:shade val="50000"/>
                  <a:satMod val="200000"/>
                </a:srgbClr>
              </a:solidFill>
            </a:endParaRPr>
          </a:p>
        </p:txBody>
      </p:sp>
      <p:sp>
        <p:nvSpPr>
          <p:cNvPr id="6" name="Rectangle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Tree>
    <p:extLst>
      <p:ext uri="{BB962C8B-B14F-4D97-AF65-F5344CB8AC3E}">
        <p14:creationId xmlns:p14="http://schemas.microsoft.com/office/powerpoint/2010/main" val="1749087371"/>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457200" y="2133603"/>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64C20196-9A0B-4C7C-86F3-3F7131967DEA}" type="datetimeFigureOut">
              <a:rPr lang="en-US" smtClean="0">
                <a:solidFill>
                  <a:srgbClr val="E7DEC9">
                    <a:shade val="50000"/>
                    <a:satMod val="200000"/>
                  </a:srgbClr>
                </a:solidFill>
              </a:rPr>
              <a:pPr/>
              <a:t>7/11/2015</a:t>
            </a:fld>
            <a:endParaRPr lang="en-US">
              <a:solidFill>
                <a:srgbClr val="E7DEC9">
                  <a:shade val="50000"/>
                  <a:satMod val="200000"/>
                </a:srgbClr>
              </a:solidFill>
            </a:endParaRPr>
          </a:p>
        </p:txBody>
      </p:sp>
      <p:sp>
        <p:nvSpPr>
          <p:cNvPr id="6" name="Footer Placeholder 5"/>
          <p:cNvSpPr>
            <a:spLocks noGrp="1"/>
          </p:cNvSpPr>
          <p:nvPr>
            <p:ph type="ftr" sz="quarter" idx="11"/>
          </p:nvPr>
        </p:nvSpPr>
        <p:spPr/>
        <p:txBody>
          <a:bodyPr/>
          <a:lstStyle>
            <a:extLst/>
          </a:lstStyle>
          <a:p>
            <a:endParaRPr lang="en-US">
              <a:solidFill>
                <a:srgbClr val="E7DEC9">
                  <a:shade val="50000"/>
                  <a:satMod val="200000"/>
                </a:srgbClr>
              </a:solidFill>
            </a:endParaRPr>
          </a:p>
        </p:txBody>
      </p:sp>
      <p:sp>
        <p:nvSpPr>
          <p:cNvPr id="7" name="Slide Number Placeholder 6"/>
          <p:cNvSpPr>
            <a:spLocks noGrp="1"/>
          </p:cNvSpPr>
          <p:nvPr>
            <p:ph type="sldNum" sz="quarter" idx="12"/>
          </p:nvPr>
        </p:nvSpPr>
        <p:spPr/>
        <p:txBody>
          <a:bodyPr/>
          <a:lstStyle>
            <a:extLst/>
          </a:lstStyle>
          <a:p>
            <a:fld id="{5A61FC3C-A683-41F4-8127-8A8FD4FF7C92}" type="slidenum">
              <a:rPr lang="en-US" smtClean="0">
                <a:solidFill>
                  <a:srgbClr val="E7DEC9">
                    <a:shade val="50000"/>
                    <a:satMod val="200000"/>
                  </a:srgbClr>
                </a:solidFill>
              </a:rPr>
              <a:pPr/>
              <a:t>‹#›</a:t>
            </a:fld>
            <a:endParaRPr lang="en-US">
              <a:solidFill>
                <a:srgbClr val="E7DEC9">
                  <a:shade val="50000"/>
                  <a:satMod val="200000"/>
                </a:srgbClr>
              </a:solidFill>
            </a:endParaRPr>
          </a:p>
        </p:txBody>
      </p:sp>
    </p:spTree>
    <p:extLst>
      <p:ext uri="{BB962C8B-B14F-4D97-AF65-F5344CB8AC3E}">
        <p14:creationId xmlns:p14="http://schemas.microsoft.com/office/powerpoint/2010/main" val="2633629853"/>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extLst/>
          </a:lstStyle>
          <a:p>
            <a:fld id="{64C20196-9A0B-4C7C-86F3-3F7131967DEA}" type="datetimeFigureOut">
              <a:rPr lang="en-US" smtClean="0">
                <a:solidFill>
                  <a:srgbClr val="E7DEC9">
                    <a:shade val="50000"/>
                    <a:satMod val="200000"/>
                  </a:srgbClr>
                </a:solidFill>
              </a:rPr>
              <a:pPr/>
              <a:t>7/11/2015</a:t>
            </a:fld>
            <a:endParaRPr lang="en-US">
              <a:solidFill>
                <a:srgbClr val="E7DEC9">
                  <a:shade val="50000"/>
                  <a:satMod val="200000"/>
                </a:srgbClr>
              </a:solidFill>
            </a:endParaRPr>
          </a:p>
        </p:txBody>
      </p:sp>
      <p:sp>
        <p:nvSpPr>
          <p:cNvPr id="6" name="Footer Placeholder 5"/>
          <p:cNvSpPr>
            <a:spLocks noGrp="1"/>
          </p:cNvSpPr>
          <p:nvPr>
            <p:ph type="ftr" sz="quarter" idx="11"/>
          </p:nvPr>
        </p:nvSpPr>
        <p:spPr/>
        <p:txBody>
          <a:bodyPr/>
          <a:lstStyle>
            <a:extLst/>
          </a:lstStyle>
          <a:p>
            <a:endParaRPr lang="en-US">
              <a:solidFill>
                <a:srgbClr val="E7DEC9">
                  <a:shade val="50000"/>
                  <a:satMod val="200000"/>
                </a:srgbClr>
              </a:solidFill>
            </a:endParaRPr>
          </a:p>
        </p:txBody>
      </p:sp>
      <p:sp>
        <p:nvSpPr>
          <p:cNvPr id="7" name="Slide Number Placeholder 6"/>
          <p:cNvSpPr>
            <a:spLocks noGrp="1"/>
          </p:cNvSpPr>
          <p:nvPr>
            <p:ph type="sldNum" sz="quarter" idx="12"/>
          </p:nvPr>
        </p:nvSpPr>
        <p:spPr/>
        <p:txBody>
          <a:bodyPr/>
          <a:lstStyle>
            <a:extLst/>
          </a:lstStyle>
          <a:p>
            <a:fld id="{5A61FC3C-A683-41F4-8127-8A8FD4FF7C92}" type="slidenum">
              <a:rPr lang="en-US" smtClean="0">
                <a:solidFill>
                  <a:srgbClr val="E7DEC9">
                    <a:shade val="50000"/>
                    <a:satMod val="200000"/>
                  </a:srgbClr>
                </a:solidFill>
              </a:rPr>
              <a:pPr/>
              <a:t>‹#›</a:t>
            </a:fld>
            <a:endParaRPr lang="en-US">
              <a:solidFill>
                <a:srgbClr val="E7DEC9">
                  <a:shade val="50000"/>
                  <a:satMod val="200000"/>
                </a:srgbClr>
              </a:solidFill>
            </a:endParaRPr>
          </a:p>
        </p:txBody>
      </p:sp>
      <p:sp>
        <p:nvSpPr>
          <p:cNvPr id="8" name="Rectangle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indent="-283464">
              <a:lnSpc>
                <a:spcPts val="3000"/>
              </a:lnSpc>
              <a:spcBef>
                <a:spcPts val="600"/>
              </a:spcBef>
              <a:buClr>
                <a:srgbClr val="3891A7"/>
              </a:buClr>
              <a:buSzPct val="80000"/>
              <a:buFont typeface="Wingdings 2"/>
              <a:buNone/>
            </a:pPr>
            <a:endParaRPr lang="en-US" sz="3200">
              <a:solidFill>
                <a:prstClr val="black"/>
              </a:solidFill>
            </a:endParaRPr>
          </a:p>
        </p:txBody>
      </p:sp>
      <p:sp>
        <p:nvSpPr>
          <p:cNvPr id="3" name="Picture Placeholder 2"/>
          <p:cNvSpPr>
            <a:spLocks noGrp="1"/>
          </p:cNvSpPr>
          <p:nvPr>
            <p:ph type="pic" idx="1"/>
          </p:nvPr>
        </p:nvSpPr>
        <p:spPr>
          <a:xfrm>
            <a:off x="838200" y="1143095"/>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en-US" smtClean="0"/>
              <a:t>Click icon to add picture</a:t>
            </a:r>
            <a:endParaRPr kumimoji="0" lang="en-US" dirty="0"/>
          </a:p>
        </p:txBody>
      </p:sp>
      <p:sp>
        <p:nvSpPr>
          <p:cNvPr id="9" name="Flowchart: Process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10" name="Flowchart: Process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dirty="0">
              <a:solidFill>
                <a:prstClr val="white"/>
              </a:solidFill>
            </a:endParaRPr>
          </a:p>
        </p:txBody>
      </p:sp>
      <p:sp>
        <p:nvSpPr>
          <p:cNvPr id="4" name="Text Placeholder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Tree>
    <p:extLst>
      <p:ext uri="{BB962C8B-B14F-4D97-AF65-F5344CB8AC3E}">
        <p14:creationId xmlns:p14="http://schemas.microsoft.com/office/powerpoint/2010/main" val="3968807592"/>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64C20196-9A0B-4C7C-86F3-3F7131967DEA}" type="datetimeFigureOut">
              <a:rPr lang="en-US" smtClean="0">
                <a:solidFill>
                  <a:srgbClr val="E7DEC9">
                    <a:shade val="50000"/>
                    <a:satMod val="200000"/>
                  </a:srgbClr>
                </a:solidFill>
              </a:rPr>
              <a:pPr/>
              <a:t>7/11/2015</a:t>
            </a:fld>
            <a:endParaRPr lang="en-US">
              <a:solidFill>
                <a:srgbClr val="E7DEC9">
                  <a:shade val="50000"/>
                  <a:satMod val="200000"/>
                </a:srgbClr>
              </a:solidFill>
            </a:endParaRPr>
          </a:p>
        </p:txBody>
      </p:sp>
      <p:sp>
        <p:nvSpPr>
          <p:cNvPr id="5" name="Footer Placeholder 4"/>
          <p:cNvSpPr>
            <a:spLocks noGrp="1"/>
          </p:cNvSpPr>
          <p:nvPr>
            <p:ph type="ftr" sz="quarter" idx="11"/>
          </p:nvPr>
        </p:nvSpPr>
        <p:spPr/>
        <p:txBody>
          <a:bodyPr/>
          <a:lstStyle>
            <a:extLst/>
          </a:lstStyle>
          <a:p>
            <a:endParaRPr lang="en-US">
              <a:solidFill>
                <a:srgbClr val="E7DEC9">
                  <a:shade val="50000"/>
                  <a:satMod val="200000"/>
                </a:srgbClr>
              </a:solidFill>
            </a:endParaRPr>
          </a:p>
        </p:txBody>
      </p:sp>
      <p:sp>
        <p:nvSpPr>
          <p:cNvPr id="6" name="Slide Number Placeholder 5"/>
          <p:cNvSpPr>
            <a:spLocks noGrp="1"/>
          </p:cNvSpPr>
          <p:nvPr>
            <p:ph type="sldNum" sz="quarter" idx="12"/>
          </p:nvPr>
        </p:nvSpPr>
        <p:spPr/>
        <p:txBody>
          <a:bodyPr/>
          <a:lstStyle>
            <a:extLst/>
          </a:lstStyle>
          <a:p>
            <a:fld id="{5A61FC3C-A683-41F4-8127-8A8FD4FF7C92}" type="slidenum">
              <a:rPr lang="en-US" smtClean="0">
                <a:solidFill>
                  <a:srgbClr val="E7DEC9">
                    <a:shade val="50000"/>
                    <a:satMod val="200000"/>
                  </a:srgbClr>
                </a:solidFill>
              </a:rPr>
              <a:pPr/>
              <a:t>‹#›</a:t>
            </a:fld>
            <a:endParaRPr lang="en-US">
              <a:solidFill>
                <a:srgbClr val="E7DEC9">
                  <a:shade val="50000"/>
                  <a:satMod val="200000"/>
                </a:srgbClr>
              </a:solidFill>
            </a:endParaRPr>
          </a:p>
        </p:txBody>
      </p:sp>
    </p:spTree>
    <p:extLst>
      <p:ext uri="{BB962C8B-B14F-4D97-AF65-F5344CB8AC3E}">
        <p14:creationId xmlns:p14="http://schemas.microsoft.com/office/powerpoint/2010/main" val="4061780651"/>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274731"/>
            <a:ext cx="1828800" cy="5851525"/>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1143000" y="274732"/>
            <a:ext cx="5562600" cy="5851525"/>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64C20196-9A0B-4C7C-86F3-3F7131967DEA}" type="datetimeFigureOut">
              <a:rPr lang="en-US" smtClean="0">
                <a:solidFill>
                  <a:srgbClr val="E7DEC9">
                    <a:shade val="50000"/>
                    <a:satMod val="200000"/>
                  </a:srgbClr>
                </a:solidFill>
              </a:rPr>
              <a:pPr/>
              <a:t>7/11/2015</a:t>
            </a:fld>
            <a:endParaRPr lang="en-US">
              <a:solidFill>
                <a:srgbClr val="E7DEC9">
                  <a:shade val="50000"/>
                  <a:satMod val="200000"/>
                </a:srgbClr>
              </a:solidFill>
            </a:endParaRPr>
          </a:p>
        </p:txBody>
      </p:sp>
      <p:sp>
        <p:nvSpPr>
          <p:cNvPr id="5" name="Footer Placeholder 4"/>
          <p:cNvSpPr>
            <a:spLocks noGrp="1"/>
          </p:cNvSpPr>
          <p:nvPr>
            <p:ph type="ftr" sz="quarter" idx="11"/>
          </p:nvPr>
        </p:nvSpPr>
        <p:spPr/>
        <p:txBody>
          <a:bodyPr/>
          <a:lstStyle>
            <a:extLst/>
          </a:lstStyle>
          <a:p>
            <a:endParaRPr lang="en-US">
              <a:solidFill>
                <a:srgbClr val="E7DEC9">
                  <a:shade val="50000"/>
                  <a:satMod val="200000"/>
                </a:srgbClr>
              </a:solidFill>
            </a:endParaRPr>
          </a:p>
        </p:txBody>
      </p:sp>
      <p:sp>
        <p:nvSpPr>
          <p:cNvPr id="6" name="Slide Number Placeholder 5"/>
          <p:cNvSpPr>
            <a:spLocks noGrp="1"/>
          </p:cNvSpPr>
          <p:nvPr>
            <p:ph type="sldNum" sz="quarter" idx="12"/>
          </p:nvPr>
        </p:nvSpPr>
        <p:spPr/>
        <p:txBody>
          <a:bodyPr/>
          <a:lstStyle>
            <a:extLst/>
          </a:lstStyle>
          <a:p>
            <a:fld id="{5A61FC3C-A683-41F4-8127-8A8FD4FF7C92}" type="slidenum">
              <a:rPr lang="en-US" smtClean="0">
                <a:solidFill>
                  <a:srgbClr val="E7DEC9">
                    <a:shade val="50000"/>
                    <a:satMod val="200000"/>
                  </a:srgbClr>
                </a:solidFill>
              </a:rPr>
              <a:pPr/>
              <a:t>‹#›</a:t>
            </a:fld>
            <a:endParaRPr lang="en-US">
              <a:solidFill>
                <a:srgbClr val="E7DEC9">
                  <a:shade val="50000"/>
                  <a:satMod val="200000"/>
                </a:srgbClr>
              </a:solidFill>
            </a:endParaRPr>
          </a:p>
        </p:txBody>
      </p:sp>
    </p:spTree>
    <p:extLst>
      <p:ext uri="{BB962C8B-B14F-4D97-AF65-F5344CB8AC3E}">
        <p14:creationId xmlns:p14="http://schemas.microsoft.com/office/powerpoint/2010/main" val="3922751385"/>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4" name="Title 13"/>
          <p:cNvSpPr>
            <a:spLocks noGrp="1"/>
          </p:cNvSpPr>
          <p:nvPr>
            <p:ph type="ctrTitle"/>
          </p:nvPr>
        </p:nvSpPr>
        <p:spPr>
          <a:xfrm>
            <a:off x="1432560" y="359898"/>
            <a:ext cx="7406640" cy="1472184"/>
          </a:xfrm>
        </p:spPr>
        <p:txBody>
          <a:bodyPr anchor="b"/>
          <a:lstStyle>
            <a:lvl1pPr algn="l">
              <a:defRPr/>
            </a:lvl1pPr>
            <a:extLst/>
          </a:lstStyle>
          <a:p>
            <a:r>
              <a:rPr kumimoji="0" lang="en-US" smtClean="0"/>
              <a:t>Click to edit Master title style</a:t>
            </a:r>
            <a:endParaRPr kumimoji="0" lang="en-US"/>
          </a:p>
        </p:txBody>
      </p:sp>
      <p:sp>
        <p:nvSpPr>
          <p:cNvPr id="22" name="Subtitle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7" name="Date Placeholder 6"/>
          <p:cNvSpPr>
            <a:spLocks noGrp="1"/>
          </p:cNvSpPr>
          <p:nvPr>
            <p:ph type="dt" sz="half" idx="10"/>
          </p:nvPr>
        </p:nvSpPr>
        <p:spPr/>
        <p:txBody>
          <a:bodyPr/>
          <a:lstStyle>
            <a:extLst/>
          </a:lstStyle>
          <a:p>
            <a:fld id="{64C20196-9A0B-4C7C-86F3-3F7131967DEA}" type="datetimeFigureOut">
              <a:rPr lang="en-US" smtClean="0">
                <a:solidFill>
                  <a:srgbClr val="E7DEC9">
                    <a:shade val="50000"/>
                    <a:satMod val="200000"/>
                  </a:srgbClr>
                </a:solidFill>
              </a:rPr>
              <a:pPr/>
              <a:t>7/11/2015</a:t>
            </a:fld>
            <a:endParaRPr lang="en-US">
              <a:solidFill>
                <a:srgbClr val="E7DEC9">
                  <a:shade val="50000"/>
                  <a:satMod val="200000"/>
                </a:srgbClr>
              </a:solidFill>
            </a:endParaRPr>
          </a:p>
        </p:txBody>
      </p:sp>
      <p:sp>
        <p:nvSpPr>
          <p:cNvPr id="20" name="Footer Placeholder 19"/>
          <p:cNvSpPr>
            <a:spLocks noGrp="1"/>
          </p:cNvSpPr>
          <p:nvPr>
            <p:ph type="ftr" sz="quarter" idx="11"/>
          </p:nvPr>
        </p:nvSpPr>
        <p:spPr/>
        <p:txBody>
          <a:bodyPr/>
          <a:lstStyle>
            <a:extLst/>
          </a:lstStyle>
          <a:p>
            <a:endParaRPr lang="en-US">
              <a:solidFill>
                <a:srgbClr val="E7DEC9">
                  <a:shade val="50000"/>
                  <a:satMod val="200000"/>
                </a:srgbClr>
              </a:solidFill>
            </a:endParaRPr>
          </a:p>
        </p:txBody>
      </p:sp>
      <p:sp>
        <p:nvSpPr>
          <p:cNvPr id="10" name="Slide Number Placeholder 9"/>
          <p:cNvSpPr>
            <a:spLocks noGrp="1"/>
          </p:cNvSpPr>
          <p:nvPr>
            <p:ph type="sldNum" sz="quarter" idx="12"/>
          </p:nvPr>
        </p:nvSpPr>
        <p:spPr/>
        <p:txBody>
          <a:bodyPr/>
          <a:lstStyle>
            <a:extLst/>
          </a:lstStyle>
          <a:p>
            <a:fld id="{5A61FC3C-A683-41F4-8127-8A8FD4FF7C92}" type="slidenum">
              <a:rPr lang="en-US" smtClean="0">
                <a:solidFill>
                  <a:srgbClr val="E7DEC9">
                    <a:shade val="50000"/>
                    <a:satMod val="200000"/>
                  </a:srgbClr>
                </a:solidFill>
              </a:rPr>
              <a:pPr/>
              <a:t>‹#›</a:t>
            </a:fld>
            <a:endParaRPr lang="en-US">
              <a:solidFill>
                <a:srgbClr val="E7DEC9">
                  <a:shade val="50000"/>
                  <a:satMod val="200000"/>
                </a:srgbClr>
              </a:solidFill>
            </a:endParaRPr>
          </a:p>
        </p:txBody>
      </p:sp>
      <p:sp>
        <p:nvSpPr>
          <p:cNvPr id="8" name="Oval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en-US">
              <a:solidFill>
                <a:prstClr val="black"/>
              </a:solidFill>
            </a:endParaRPr>
          </a:p>
        </p:txBody>
      </p:sp>
      <p:sp>
        <p:nvSpPr>
          <p:cNvPr id="9" name="Oval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en-US">
              <a:solidFill>
                <a:prstClr val="black"/>
              </a:solidFill>
            </a:endParaRPr>
          </a:p>
        </p:txBody>
      </p:sp>
    </p:spTree>
    <p:extLst>
      <p:ext uri="{BB962C8B-B14F-4D97-AF65-F5344CB8AC3E}">
        <p14:creationId xmlns:p14="http://schemas.microsoft.com/office/powerpoint/2010/main" val="387332560"/>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64C20196-9A0B-4C7C-86F3-3F7131967DEA}" type="datetimeFigureOut">
              <a:rPr lang="en-US" smtClean="0">
                <a:solidFill>
                  <a:srgbClr val="E7DEC9">
                    <a:shade val="50000"/>
                    <a:satMod val="200000"/>
                  </a:srgbClr>
                </a:solidFill>
              </a:rPr>
              <a:pPr/>
              <a:t>7/11/2015</a:t>
            </a:fld>
            <a:endParaRPr lang="en-US">
              <a:solidFill>
                <a:srgbClr val="E7DEC9">
                  <a:shade val="50000"/>
                  <a:satMod val="200000"/>
                </a:srgbClr>
              </a:solidFill>
            </a:endParaRPr>
          </a:p>
        </p:txBody>
      </p:sp>
      <p:sp>
        <p:nvSpPr>
          <p:cNvPr id="5" name="Footer Placeholder 4"/>
          <p:cNvSpPr>
            <a:spLocks noGrp="1"/>
          </p:cNvSpPr>
          <p:nvPr>
            <p:ph type="ftr" sz="quarter" idx="11"/>
          </p:nvPr>
        </p:nvSpPr>
        <p:spPr/>
        <p:txBody>
          <a:bodyPr/>
          <a:lstStyle>
            <a:extLst/>
          </a:lstStyle>
          <a:p>
            <a:endParaRPr lang="en-US">
              <a:solidFill>
                <a:srgbClr val="E7DEC9">
                  <a:shade val="50000"/>
                  <a:satMod val="200000"/>
                </a:srgbClr>
              </a:solidFill>
            </a:endParaRPr>
          </a:p>
        </p:txBody>
      </p:sp>
      <p:sp>
        <p:nvSpPr>
          <p:cNvPr id="6" name="Slide Number Placeholder 5"/>
          <p:cNvSpPr>
            <a:spLocks noGrp="1"/>
          </p:cNvSpPr>
          <p:nvPr>
            <p:ph type="sldNum" sz="quarter" idx="12"/>
          </p:nvPr>
        </p:nvSpPr>
        <p:spPr/>
        <p:txBody>
          <a:bodyPr/>
          <a:lstStyle>
            <a:extLst/>
          </a:lstStyle>
          <a:p>
            <a:fld id="{5A61FC3C-A683-41F4-8127-8A8FD4FF7C92}" type="slidenum">
              <a:rPr lang="en-US" smtClean="0">
                <a:solidFill>
                  <a:srgbClr val="E7DEC9">
                    <a:shade val="50000"/>
                    <a:satMod val="200000"/>
                  </a:srgbClr>
                </a:solidFill>
              </a:rPr>
              <a:pPr/>
              <a:t>‹#›</a:t>
            </a:fld>
            <a:endParaRPr lang="en-US">
              <a:solidFill>
                <a:srgbClr val="E7DEC9">
                  <a:shade val="50000"/>
                  <a:satMod val="200000"/>
                </a:srgbClr>
              </a:solidFill>
            </a:endParaRPr>
          </a:p>
        </p:txBody>
      </p:sp>
    </p:spTree>
    <p:extLst>
      <p:ext uri="{BB962C8B-B14F-4D97-AF65-F5344CB8AC3E}">
        <p14:creationId xmlns:p14="http://schemas.microsoft.com/office/powerpoint/2010/main" val="1865244660"/>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7" name="Rectangle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2" name="Title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64C20196-9A0B-4C7C-86F3-3F7131967DEA}" type="datetimeFigureOut">
              <a:rPr lang="en-US" smtClean="0">
                <a:solidFill>
                  <a:srgbClr val="E7DEC9">
                    <a:shade val="50000"/>
                    <a:satMod val="200000"/>
                  </a:srgbClr>
                </a:solidFill>
              </a:rPr>
              <a:pPr/>
              <a:t>7/11/2015</a:t>
            </a:fld>
            <a:endParaRPr lang="en-US">
              <a:solidFill>
                <a:srgbClr val="E7DEC9">
                  <a:shade val="50000"/>
                  <a:satMod val="200000"/>
                </a:srgbClr>
              </a:solidFill>
            </a:endParaRPr>
          </a:p>
        </p:txBody>
      </p:sp>
      <p:sp>
        <p:nvSpPr>
          <p:cNvPr id="5" name="Footer Placeholder 4"/>
          <p:cNvSpPr>
            <a:spLocks noGrp="1"/>
          </p:cNvSpPr>
          <p:nvPr>
            <p:ph type="ftr" sz="quarter" idx="11"/>
          </p:nvPr>
        </p:nvSpPr>
        <p:spPr/>
        <p:txBody>
          <a:bodyPr/>
          <a:lstStyle>
            <a:extLst/>
          </a:lstStyle>
          <a:p>
            <a:endParaRPr lang="en-US">
              <a:solidFill>
                <a:srgbClr val="E7DEC9">
                  <a:shade val="50000"/>
                  <a:satMod val="200000"/>
                </a:srgbClr>
              </a:solidFill>
            </a:endParaRPr>
          </a:p>
        </p:txBody>
      </p:sp>
      <p:sp>
        <p:nvSpPr>
          <p:cNvPr id="6" name="Slide Number Placeholder 5"/>
          <p:cNvSpPr>
            <a:spLocks noGrp="1"/>
          </p:cNvSpPr>
          <p:nvPr>
            <p:ph type="sldNum" sz="quarter" idx="12"/>
          </p:nvPr>
        </p:nvSpPr>
        <p:spPr/>
        <p:txBody>
          <a:bodyPr/>
          <a:lstStyle>
            <a:extLst/>
          </a:lstStyle>
          <a:p>
            <a:fld id="{5A61FC3C-A683-41F4-8127-8A8FD4FF7C92}" type="slidenum">
              <a:rPr lang="en-US" smtClean="0">
                <a:solidFill>
                  <a:srgbClr val="E7DEC9">
                    <a:shade val="50000"/>
                    <a:satMod val="200000"/>
                  </a:srgbClr>
                </a:solidFill>
              </a:rPr>
              <a:pPr/>
              <a:t>‹#›</a:t>
            </a:fld>
            <a:endParaRPr lang="en-US">
              <a:solidFill>
                <a:srgbClr val="E7DEC9">
                  <a:shade val="50000"/>
                  <a:satMod val="200000"/>
                </a:srgbClr>
              </a:solidFill>
            </a:endParaRPr>
          </a:p>
        </p:txBody>
      </p:sp>
      <p:sp>
        <p:nvSpPr>
          <p:cNvPr id="10" name="Rectangle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8" name="Oval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en-US">
              <a:solidFill>
                <a:prstClr val="black"/>
              </a:solidFill>
            </a:endParaRPr>
          </a:p>
        </p:txBody>
      </p:sp>
      <p:sp>
        <p:nvSpPr>
          <p:cNvPr id="9" name="Oval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en-US">
              <a:solidFill>
                <a:prstClr val="black"/>
              </a:solidFill>
            </a:endParaRPr>
          </a:p>
        </p:txBody>
      </p:sp>
    </p:spTree>
    <p:extLst>
      <p:ext uri="{BB962C8B-B14F-4D97-AF65-F5344CB8AC3E}">
        <p14:creationId xmlns:p14="http://schemas.microsoft.com/office/powerpoint/2010/main" val="2615562976"/>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64C20196-9A0B-4C7C-86F3-3F7131967DEA}" type="datetimeFigureOut">
              <a:rPr lang="en-US" smtClean="0">
                <a:solidFill>
                  <a:srgbClr val="E7DEC9">
                    <a:shade val="50000"/>
                    <a:satMod val="200000"/>
                  </a:srgbClr>
                </a:solidFill>
              </a:rPr>
              <a:pPr/>
              <a:t>7/11/2015</a:t>
            </a:fld>
            <a:endParaRPr lang="en-US">
              <a:solidFill>
                <a:srgbClr val="E7DEC9">
                  <a:shade val="50000"/>
                  <a:satMod val="200000"/>
                </a:srgbClr>
              </a:solidFill>
            </a:endParaRPr>
          </a:p>
        </p:txBody>
      </p:sp>
      <p:sp>
        <p:nvSpPr>
          <p:cNvPr id="6" name="Footer Placeholder 5"/>
          <p:cNvSpPr>
            <a:spLocks noGrp="1"/>
          </p:cNvSpPr>
          <p:nvPr>
            <p:ph type="ftr" sz="quarter" idx="11"/>
          </p:nvPr>
        </p:nvSpPr>
        <p:spPr/>
        <p:txBody>
          <a:bodyPr/>
          <a:lstStyle>
            <a:extLst/>
          </a:lstStyle>
          <a:p>
            <a:endParaRPr lang="en-US">
              <a:solidFill>
                <a:srgbClr val="E7DEC9">
                  <a:shade val="50000"/>
                  <a:satMod val="200000"/>
                </a:srgbClr>
              </a:solidFill>
            </a:endParaRPr>
          </a:p>
        </p:txBody>
      </p:sp>
      <p:sp>
        <p:nvSpPr>
          <p:cNvPr id="7" name="Slide Number Placeholder 6"/>
          <p:cNvSpPr>
            <a:spLocks noGrp="1"/>
          </p:cNvSpPr>
          <p:nvPr>
            <p:ph type="sldNum" sz="quarter" idx="12"/>
          </p:nvPr>
        </p:nvSpPr>
        <p:spPr/>
        <p:txBody>
          <a:bodyPr/>
          <a:lstStyle>
            <a:extLst/>
          </a:lstStyle>
          <a:p>
            <a:fld id="{5A61FC3C-A683-41F4-8127-8A8FD4FF7C92}" type="slidenum">
              <a:rPr lang="en-US" smtClean="0">
                <a:solidFill>
                  <a:srgbClr val="E7DEC9">
                    <a:shade val="50000"/>
                    <a:satMod val="200000"/>
                  </a:srgbClr>
                </a:solidFill>
              </a:rPr>
              <a:pPr/>
              <a:t>‹#›</a:t>
            </a:fld>
            <a:endParaRPr lang="en-US">
              <a:solidFill>
                <a:srgbClr val="E7DEC9">
                  <a:shade val="50000"/>
                  <a:satMod val="200000"/>
                </a:srgbClr>
              </a:solidFill>
            </a:endParaRPr>
          </a:p>
        </p:txBody>
      </p:sp>
    </p:spTree>
    <p:extLst>
      <p:ext uri="{BB962C8B-B14F-4D97-AF65-F5344CB8AC3E}">
        <p14:creationId xmlns:p14="http://schemas.microsoft.com/office/powerpoint/2010/main" val="23036143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nchor="ct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extLst/>
          </a:lstStyle>
          <a:p>
            <a:fld id="{F0C67DB6-ECB3-4169-BA71-4F6E878983C3}" type="datetimeFigureOut">
              <a:rPr lang="en-US" smtClean="0">
                <a:solidFill>
                  <a:srgbClr val="C9C2D1">
                    <a:shade val="50000"/>
                    <a:satMod val="200000"/>
                  </a:srgbClr>
                </a:solidFill>
              </a:rPr>
              <a:pPr/>
              <a:t>7/11/2015</a:t>
            </a:fld>
            <a:endParaRPr lang="en-US">
              <a:solidFill>
                <a:srgbClr val="C9C2D1">
                  <a:shade val="50000"/>
                  <a:satMod val="200000"/>
                </a:srgbClr>
              </a:solidFill>
            </a:endParaRPr>
          </a:p>
        </p:txBody>
      </p:sp>
      <p:sp>
        <p:nvSpPr>
          <p:cNvPr id="4" name="Footer Placeholder 3"/>
          <p:cNvSpPr>
            <a:spLocks noGrp="1"/>
          </p:cNvSpPr>
          <p:nvPr>
            <p:ph type="ftr" sz="quarter" idx="11"/>
          </p:nvPr>
        </p:nvSpPr>
        <p:spPr/>
        <p:txBody>
          <a:bodyPr/>
          <a:lstStyle>
            <a:extLst/>
          </a:lstStyle>
          <a:p>
            <a:endParaRPr lang="en-US">
              <a:solidFill>
                <a:srgbClr val="C9C2D1">
                  <a:shade val="50000"/>
                  <a:satMod val="200000"/>
                </a:srgbClr>
              </a:solidFill>
            </a:endParaRPr>
          </a:p>
        </p:txBody>
      </p:sp>
      <p:sp>
        <p:nvSpPr>
          <p:cNvPr id="5" name="Slide Number Placeholder 4"/>
          <p:cNvSpPr>
            <a:spLocks noGrp="1"/>
          </p:cNvSpPr>
          <p:nvPr>
            <p:ph type="sldNum" sz="quarter" idx="12"/>
          </p:nvPr>
        </p:nvSpPr>
        <p:spPr/>
        <p:txBody>
          <a:bodyPr/>
          <a:lstStyle>
            <a:extLst/>
          </a:lstStyle>
          <a:p>
            <a:fld id="{7216A6A1-72E3-4541-AD02-F0955618BBF2}" type="slidenum">
              <a:rPr lang="en-US" smtClean="0">
                <a:solidFill>
                  <a:srgbClr val="C9C2D1">
                    <a:shade val="50000"/>
                    <a:satMod val="200000"/>
                  </a:srgbClr>
                </a:solidFill>
              </a:rPr>
              <a:pPr/>
              <a:t>‹#›</a:t>
            </a:fld>
            <a:endParaRPr lang="en-US">
              <a:solidFill>
                <a:srgbClr val="C9C2D1">
                  <a:shade val="50000"/>
                  <a:satMod val="200000"/>
                </a:srgbClr>
              </a:solidFill>
            </a:endParaRPr>
          </a:p>
        </p:txBody>
      </p:sp>
    </p:spTree>
    <p:extLst>
      <p:ext uri="{BB962C8B-B14F-4D97-AF65-F5344CB8AC3E}">
        <p14:creationId xmlns:p14="http://schemas.microsoft.com/office/powerpoint/2010/main" val="1726166149"/>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64C20196-9A0B-4C7C-86F3-3F7131967DEA}" type="datetimeFigureOut">
              <a:rPr lang="en-US" smtClean="0">
                <a:solidFill>
                  <a:srgbClr val="E7DEC9">
                    <a:shade val="50000"/>
                    <a:satMod val="200000"/>
                  </a:srgbClr>
                </a:solidFill>
              </a:rPr>
              <a:pPr/>
              <a:t>7/11/2015</a:t>
            </a:fld>
            <a:endParaRPr lang="en-US">
              <a:solidFill>
                <a:srgbClr val="E7DEC9">
                  <a:shade val="50000"/>
                  <a:satMod val="200000"/>
                </a:srgbClr>
              </a:solidFill>
            </a:endParaRPr>
          </a:p>
        </p:txBody>
      </p:sp>
      <p:sp>
        <p:nvSpPr>
          <p:cNvPr id="8" name="Footer Placeholder 7"/>
          <p:cNvSpPr>
            <a:spLocks noGrp="1"/>
          </p:cNvSpPr>
          <p:nvPr>
            <p:ph type="ftr" sz="quarter" idx="11"/>
          </p:nvPr>
        </p:nvSpPr>
        <p:spPr/>
        <p:txBody>
          <a:bodyPr/>
          <a:lstStyle>
            <a:extLst/>
          </a:lstStyle>
          <a:p>
            <a:endParaRPr lang="en-US">
              <a:solidFill>
                <a:srgbClr val="E7DEC9">
                  <a:shade val="50000"/>
                  <a:satMod val="200000"/>
                </a:srgbClr>
              </a:solidFill>
            </a:endParaRPr>
          </a:p>
        </p:txBody>
      </p:sp>
      <p:sp>
        <p:nvSpPr>
          <p:cNvPr id="9" name="Slide Number Placeholder 8"/>
          <p:cNvSpPr>
            <a:spLocks noGrp="1"/>
          </p:cNvSpPr>
          <p:nvPr>
            <p:ph type="sldNum" sz="quarter" idx="12"/>
          </p:nvPr>
        </p:nvSpPr>
        <p:spPr/>
        <p:txBody>
          <a:bodyPr/>
          <a:lstStyle>
            <a:extLst/>
          </a:lstStyle>
          <a:p>
            <a:fld id="{5A61FC3C-A683-41F4-8127-8A8FD4FF7C92}" type="slidenum">
              <a:rPr lang="en-US" smtClean="0">
                <a:solidFill>
                  <a:srgbClr val="E7DEC9">
                    <a:shade val="50000"/>
                    <a:satMod val="200000"/>
                  </a:srgbClr>
                </a:solidFill>
              </a:rPr>
              <a:pPr/>
              <a:t>‹#›</a:t>
            </a:fld>
            <a:endParaRPr lang="en-US">
              <a:solidFill>
                <a:srgbClr val="E7DEC9">
                  <a:shade val="50000"/>
                  <a:satMod val="200000"/>
                </a:srgbClr>
              </a:solidFill>
            </a:endParaRPr>
          </a:p>
        </p:txBody>
      </p:sp>
    </p:spTree>
    <p:extLst>
      <p:ext uri="{BB962C8B-B14F-4D97-AF65-F5344CB8AC3E}">
        <p14:creationId xmlns:p14="http://schemas.microsoft.com/office/powerpoint/2010/main" val="9503022"/>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nchor="ct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extLst/>
          </a:lstStyle>
          <a:p>
            <a:fld id="{64C20196-9A0B-4C7C-86F3-3F7131967DEA}" type="datetimeFigureOut">
              <a:rPr lang="en-US" smtClean="0">
                <a:solidFill>
                  <a:srgbClr val="E7DEC9">
                    <a:shade val="50000"/>
                    <a:satMod val="200000"/>
                  </a:srgbClr>
                </a:solidFill>
              </a:rPr>
              <a:pPr/>
              <a:t>7/11/2015</a:t>
            </a:fld>
            <a:endParaRPr lang="en-US">
              <a:solidFill>
                <a:srgbClr val="E7DEC9">
                  <a:shade val="50000"/>
                  <a:satMod val="200000"/>
                </a:srgbClr>
              </a:solidFill>
            </a:endParaRPr>
          </a:p>
        </p:txBody>
      </p:sp>
      <p:sp>
        <p:nvSpPr>
          <p:cNvPr id="4" name="Footer Placeholder 3"/>
          <p:cNvSpPr>
            <a:spLocks noGrp="1"/>
          </p:cNvSpPr>
          <p:nvPr>
            <p:ph type="ftr" sz="quarter" idx="11"/>
          </p:nvPr>
        </p:nvSpPr>
        <p:spPr/>
        <p:txBody>
          <a:bodyPr/>
          <a:lstStyle>
            <a:extLst/>
          </a:lstStyle>
          <a:p>
            <a:endParaRPr lang="en-US">
              <a:solidFill>
                <a:srgbClr val="E7DEC9">
                  <a:shade val="50000"/>
                  <a:satMod val="200000"/>
                </a:srgbClr>
              </a:solidFill>
            </a:endParaRPr>
          </a:p>
        </p:txBody>
      </p:sp>
      <p:sp>
        <p:nvSpPr>
          <p:cNvPr id="5" name="Slide Number Placeholder 4"/>
          <p:cNvSpPr>
            <a:spLocks noGrp="1"/>
          </p:cNvSpPr>
          <p:nvPr>
            <p:ph type="sldNum" sz="quarter" idx="12"/>
          </p:nvPr>
        </p:nvSpPr>
        <p:spPr/>
        <p:txBody>
          <a:bodyPr/>
          <a:lstStyle>
            <a:extLst/>
          </a:lstStyle>
          <a:p>
            <a:fld id="{5A61FC3C-A683-41F4-8127-8A8FD4FF7C92}" type="slidenum">
              <a:rPr lang="en-US" smtClean="0">
                <a:solidFill>
                  <a:srgbClr val="E7DEC9">
                    <a:shade val="50000"/>
                    <a:satMod val="200000"/>
                  </a:srgbClr>
                </a:solidFill>
              </a:rPr>
              <a:pPr/>
              <a:t>‹#›</a:t>
            </a:fld>
            <a:endParaRPr lang="en-US">
              <a:solidFill>
                <a:srgbClr val="E7DEC9">
                  <a:shade val="50000"/>
                  <a:satMod val="200000"/>
                </a:srgbClr>
              </a:solidFill>
            </a:endParaRPr>
          </a:p>
        </p:txBody>
      </p:sp>
    </p:spTree>
    <p:extLst>
      <p:ext uri="{BB962C8B-B14F-4D97-AF65-F5344CB8AC3E}">
        <p14:creationId xmlns:p14="http://schemas.microsoft.com/office/powerpoint/2010/main" val="4241771032"/>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Rectangle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2" name="Date Placeholder 1"/>
          <p:cNvSpPr>
            <a:spLocks noGrp="1"/>
          </p:cNvSpPr>
          <p:nvPr>
            <p:ph type="dt" sz="half" idx="10"/>
          </p:nvPr>
        </p:nvSpPr>
        <p:spPr/>
        <p:txBody>
          <a:bodyPr/>
          <a:lstStyle>
            <a:extLst/>
          </a:lstStyle>
          <a:p>
            <a:fld id="{64C20196-9A0B-4C7C-86F3-3F7131967DEA}" type="datetimeFigureOut">
              <a:rPr lang="en-US" smtClean="0">
                <a:solidFill>
                  <a:srgbClr val="E7DEC9">
                    <a:shade val="50000"/>
                    <a:satMod val="200000"/>
                  </a:srgbClr>
                </a:solidFill>
              </a:rPr>
              <a:pPr/>
              <a:t>7/11/2015</a:t>
            </a:fld>
            <a:endParaRPr lang="en-US">
              <a:solidFill>
                <a:srgbClr val="E7DEC9">
                  <a:shade val="50000"/>
                  <a:satMod val="200000"/>
                </a:srgbClr>
              </a:solidFill>
            </a:endParaRPr>
          </a:p>
        </p:txBody>
      </p:sp>
      <p:sp>
        <p:nvSpPr>
          <p:cNvPr id="3" name="Footer Placeholder 2"/>
          <p:cNvSpPr>
            <a:spLocks noGrp="1"/>
          </p:cNvSpPr>
          <p:nvPr>
            <p:ph type="ftr" sz="quarter" idx="11"/>
          </p:nvPr>
        </p:nvSpPr>
        <p:spPr/>
        <p:txBody>
          <a:bodyPr/>
          <a:lstStyle>
            <a:extLst/>
          </a:lstStyle>
          <a:p>
            <a:endParaRPr lang="en-US">
              <a:solidFill>
                <a:srgbClr val="E7DEC9">
                  <a:shade val="50000"/>
                  <a:satMod val="200000"/>
                </a:srgbClr>
              </a:solidFill>
            </a:endParaRPr>
          </a:p>
        </p:txBody>
      </p:sp>
      <p:sp>
        <p:nvSpPr>
          <p:cNvPr id="4" name="Slide Number Placeholder 3"/>
          <p:cNvSpPr>
            <a:spLocks noGrp="1"/>
          </p:cNvSpPr>
          <p:nvPr>
            <p:ph type="sldNum" sz="quarter" idx="12"/>
          </p:nvPr>
        </p:nvSpPr>
        <p:spPr/>
        <p:txBody>
          <a:bodyPr/>
          <a:lstStyle>
            <a:extLst/>
          </a:lstStyle>
          <a:p>
            <a:fld id="{5A61FC3C-A683-41F4-8127-8A8FD4FF7C92}" type="slidenum">
              <a:rPr lang="en-US" smtClean="0">
                <a:solidFill>
                  <a:srgbClr val="E7DEC9">
                    <a:shade val="50000"/>
                    <a:satMod val="200000"/>
                  </a:srgbClr>
                </a:solidFill>
              </a:rPr>
              <a:pPr/>
              <a:t>‹#›</a:t>
            </a:fld>
            <a:endParaRPr lang="en-US">
              <a:solidFill>
                <a:srgbClr val="E7DEC9">
                  <a:shade val="50000"/>
                  <a:satMod val="200000"/>
                </a:srgbClr>
              </a:solidFill>
            </a:endParaRPr>
          </a:p>
        </p:txBody>
      </p:sp>
      <p:sp>
        <p:nvSpPr>
          <p:cNvPr id="6" name="Rectangle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Tree>
    <p:extLst>
      <p:ext uri="{BB962C8B-B14F-4D97-AF65-F5344CB8AC3E}">
        <p14:creationId xmlns:p14="http://schemas.microsoft.com/office/powerpoint/2010/main" val="3902026263"/>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457200" y="2133603"/>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64C20196-9A0B-4C7C-86F3-3F7131967DEA}" type="datetimeFigureOut">
              <a:rPr lang="en-US" smtClean="0">
                <a:solidFill>
                  <a:srgbClr val="E7DEC9">
                    <a:shade val="50000"/>
                    <a:satMod val="200000"/>
                  </a:srgbClr>
                </a:solidFill>
              </a:rPr>
              <a:pPr/>
              <a:t>7/11/2015</a:t>
            </a:fld>
            <a:endParaRPr lang="en-US">
              <a:solidFill>
                <a:srgbClr val="E7DEC9">
                  <a:shade val="50000"/>
                  <a:satMod val="200000"/>
                </a:srgbClr>
              </a:solidFill>
            </a:endParaRPr>
          </a:p>
        </p:txBody>
      </p:sp>
      <p:sp>
        <p:nvSpPr>
          <p:cNvPr id="6" name="Footer Placeholder 5"/>
          <p:cNvSpPr>
            <a:spLocks noGrp="1"/>
          </p:cNvSpPr>
          <p:nvPr>
            <p:ph type="ftr" sz="quarter" idx="11"/>
          </p:nvPr>
        </p:nvSpPr>
        <p:spPr/>
        <p:txBody>
          <a:bodyPr/>
          <a:lstStyle>
            <a:extLst/>
          </a:lstStyle>
          <a:p>
            <a:endParaRPr lang="en-US">
              <a:solidFill>
                <a:srgbClr val="E7DEC9">
                  <a:shade val="50000"/>
                  <a:satMod val="200000"/>
                </a:srgbClr>
              </a:solidFill>
            </a:endParaRPr>
          </a:p>
        </p:txBody>
      </p:sp>
      <p:sp>
        <p:nvSpPr>
          <p:cNvPr id="7" name="Slide Number Placeholder 6"/>
          <p:cNvSpPr>
            <a:spLocks noGrp="1"/>
          </p:cNvSpPr>
          <p:nvPr>
            <p:ph type="sldNum" sz="quarter" idx="12"/>
          </p:nvPr>
        </p:nvSpPr>
        <p:spPr/>
        <p:txBody>
          <a:bodyPr/>
          <a:lstStyle>
            <a:extLst/>
          </a:lstStyle>
          <a:p>
            <a:fld id="{5A61FC3C-A683-41F4-8127-8A8FD4FF7C92}" type="slidenum">
              <a:rPr lang="en-US" smtClean="0">
                <a:solidFill>
                  <a:srgbClr val="E7DEC9">
                    <a:shade val="50000"/>
                    <a:satMod val="200000"/>
                  </a:srgbClr>
                </a:solidFill>
              </a:rPr>
              <a:pPr/>
              <a:t>‹#›</a:t>
            </a:fld>
            <a:endParaRPr lang="en-US">
              <a:solidFill>
                <a:srgbClr val="E7DEC9">
                  <a:shade val="50000"/>
                  <a:satMod val="200000"/>
                </a:srgbClr>
              </a:solidFill>
            </a:endParaRPr>
          </a:p>
        </p:txBody>
      </p:sp>
    </p:spTree>
    <p:extLst>
      <p:ext uri="{BB962C8B-B14F-4D97-AF65-F5344CB8AC3E}">
        <p14:creationId xmlns:p14="http://schemas.microsoft.com/office/powerpoint/2010/main" val="239913535"/>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extLst/>
          </a:lstStyle>
          <a:p>
            <a:fld id="{64C20196-9A0B-4C7C-86F3-3F7131967DEA}" type="datetimeFigureOut">
              <a:rPr lang="en-US" smtClean="0">
                <a:solidFill>
                  <a:srgbClr val="E7DEC9">
                    <a:shade val="50000"/>
                    <a:satMod val="200000"/>
                  </a:srgbClr>
                </a:solidFill>
              </a:rPr>
              <a:pPr/>
              <a:t>7/11/2015</a:t>
            </a:fld>
            <a:endParaRPr lang="en-US">
              <a:solidFill>
                <a:srgbClr val="E7DEC9">
                  <a:shade val="50000"/>
                  <a:satMod val="200000"/>
                </a:srgbClr>
              </a:solidFill>
            </a:endParaRPr>
          </a:p>
        </p:txBody>
      </p:sp>
      <p:sp>
        <p:nvSpPr>
          <p:cNvPr id="6" name="Footer Placeholder 5"/>
          <p:cNvSpPr>
            <a:spLocks noGrp="1"/>
          </p:cNvSpPr>
          <p:nvPr>
            <p:ph type="ftr" sz="quarter" idx="11"/>
          </p:nvPr>
        </p:nvSpPr>
        <p:spPr/>
        <p:txBody>
          <a:bodyPr/>
          <a:lstStyle>
            <a:extLst/>
          </a:lstStyle>
          <a:p>
            <a:endParaRPr lang="en-US">
              <a:solidFill>
                <a:srgbClr val="E7DEC9">
                  <a:shade val="50000"/>
                  <a:satMod val="200000"/>
                </a:srgbClr>
              </a:solidFill>
            </a:endParaRPr>
          </a:p>
        </p:txBody>
      </p:sp>
      <p:sp>
        <p:nvSpPr>
          <p:cNvPr id="7" name="Slide Number Placeholder 6"/>
          <p:cNvSpPr>
            <a:spLocks noGrp="1"/>
          </p:cNvSpPr>
          <p:nvPr>
            <p:ph type="sldNum" sz="quarter" idx="12"/>
          </p:nvPr>
        </p:nvSpPr>
        <p:spPr/>
        <p:txBody>
          <a:bodyPr/>
          <a:lstStyle>
            <a:extLst/>
          </a:lstStyle>
          <a:p>
            <a:fld id="{5A61FC3C-A683-41F4-8127-8A8FD4FF7C92}" type="slidenum">
              <a:rPr lang="en-US" smtClean="0">
                <a:solidFill>
                  <a:srgbClr val="E7DEC9">
                    <a:shade val="50000"/>
                    <a:satMod val="200000"/>
                  </a:srgbClr>
                </a:solidFill>
              </a:rPr>
              <a:pPr/>
              <a:t>‹#›</a:t>
            </a:fld>
            <a:endParaRPr lang="en-US">
              <a:solidFill>
                <a:srgbClr val="E7DEC9">
                  <a:shade val="50000"/>
                  <a:satMod val="200000"/>
                </a:srgbClr>
              </a:solidFill>
            </a:endParaRPr>
          </a:p>
        </p:txBody>
      </p:sp>
      <p:sp>
        <p:nvSpPr>
          <p:cNvPr id="8" name="Rectangle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indent="-283464">
              <a:lnSpc>
                <a:spcPts val="3000"/>
              </a:lnSpc>
              <a:spcBef>
                <a:spcPts val="600"/>
              </a:spcBef>
              <a:buClr>
                <a:srgbClr val="3891A7"/>
              </a:buClr>
              <a:buSzPct val="80000"/>
              <a:buFont typeface="Wingdings 2"/>
              <a:buNone/>
            </a:pPr>
            <a:endParaRPr lang="en-US" sz="3200">
              <a:solidFill>
                <a:prstClr val="black"/>
              </a:solidFill>
            </a:endParaRPr>
          </a:p>
        </p:txBody>
      </p:sp>
      <p:sp>
        <p:nvSpPr>
          <p:cNvPr id="3" name="Picture Placeholder 2"/>
          <p:cNvSpPr>
            <a:spLocks noGrp="1"/>
          </p:cNvSpPr>
          <p:nvPr>
            <p:ph type="pic" idx="1"/>
          </p:nvPr>
        </p:nvSpPr>
        <p:spPr>
          <a:xfrm>
            <a:off x="838200" y="1143091"/>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en-US" smtClean="0"/>
              <a:t>Click icon to add picture</a:t>
            </a:r>
            <a:endParaRPr kumimoji="0" lang="en-US" dirty="0"/>
          </a:p>
        </p:txBody>
      </p:sp>
      <p:sp>
        <p:nvSpPr>
          <p:cNvPr id="9" name="Flowchart: Process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10" name="Flowchart: Process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dirty="0">
              <a:solidFill>
                <a:prstClr val="white"/>
              </a:solidFill>
            </a:endParaRPr>
          </a:p>
        </p:txBody>
      </p:sp>
      <p:sp>
        <p:nvSpPr>
          <p:cNvPr id="4" name="Text Placeholder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Tree>
    <p:extLst>
      <p:ext uri="{BB962C8B-B14F-4D97-AF65-F5344CB8AC3E}">
        <p14:creationId xmlns:p14="http://schemas.microsoft.com/office/powerpoint/2010/main" val="240909734"/>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64C20196-9A0B-4C7C-86F3-3F7131967DEA}" type="datetimeFigureOut">
              <a:rPr lang="en-US" smtClean="0">
                <a:solidFill>
                  <a:srgbClr val="E7DEC9">
                    <a:shade val="50000"/>
                    <a:satMod val="200000"/>
                  </a:srgbClr>
                </a:solidFill>
              </a:rPr>
              <a:pPr/>
              <a:t>7/11/2015</a:t>
            </a:fld>
            <a:endParaRPr lang="en-US">
              <a:solidFill>
                <a:srgbClr val="E7DEC9">
                  <a:shade val="50000"/>
                  <a:satMod val="200000"/>
                </a:srgbClr>
              </a:solidFill>
            </a:endParaRPr>
          </a:p>
        </p:txBody>
      </p:sp>
      <p:sp>
        <p:nvSpPr>
          <p:cNvPr id="5" name="Footer Placeholder 4"/>
          <p:cNvSpPr>
            <a:spLocks noGrp="1"/>
          </p:cNvSpPr>
          <p:nvPr>
            <p:ph type="ftr" sz="quarter" idx="11"/>
          </p:nvPr>
        </p:nvSpPr>
        <p:spPr/>
        <p:txBody>
          <a:bodyPr/>
          <a:lstStyle>
            <a:extLst/>
          </a:lstStyle>
          <a:p>
            <a:endParaRPr lang="en-US">
              <a:solidFill>
                <a:srgbClr val="E7DEC9">
                  <a:shade val="50000"/>
                  <a:satMod val="200000"/>
                </a:srgbClr>
              </a:solidFill>
            </a:endParaRPr>
          </a:p>
        </p:txBody>
      </p:sp>
      <p:sp>
        <p:nvSpPr>
          <p:cNvPr id="6" name="Slide Number Placeholder 5"/>
          <p:cNvSpPr>
            <a:spLocks noGrp="1"/>
          </p:cNvSpPr>
          <p:nvPr>
            <p:ph type="sldNum" sz="quarter" idx="12"/>
          </p:nvPr>
        </p:nvSpPr>
        <p:spPr/>
        <p:txBody>
          <a:bodyPr/>
          <a:lstStyle>
            <a:extLst/>
          </a:lstStyle>
          <a:p>
            <a:fld id="{5A61FC3C-A683-41F4-8127-8A8FD4FF7C92}" type="slidenum">
              <a:rPr lang="en-US" smtClean="0">
                <a:solidFill>
                  <a:srgbClr val="E7DEC9">
                    <a:shade val="50000"/>
                    <a:satMod val="200000"/>
                  </a:srgbClr>
                </a:solidFill>
              </a:rPr>
              <a:pPr/>
              <a:t>‹#›</a:t>
            </a:fld>
            <a:endParaRPr lang="en-US">
              <a:solidFill>
                <a:srgbClr val="E7DEC9">
                  <a:shade val="50000"/>
                  <a:satMod val="200000"/>
                </a:srgbClr>
              </a:solidFill>
            </a:endParaRPr>
          </a:p>
        </p:txBody>
      </p:sp>
    </p:spTree>
    <p:extLst>
      <p:ext uri="{BB962C8B-B14F-4D97-AF65-F5344CB8AC3E}">
        <p14:creationId xmlns:p14="http://schemas.microsoft.com/office/powerpoint/2010/main" val="1250340740"/>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274727"/>
            <a:ext cx="1828800" cy="5851525"/>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1143000" y="274728"/>
            <a:ext cx="5562600" cy="5851525"/>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64C20196-9A0B-4C7C-86F3-3F7131967DEA}" type="datetimeFigureOut">
              <a:rPr lang="en-US" smtClean="0">
                <a:solidFill>
                  <a:srgbClr val="E7DEC9">
                    <a:shade val="50000"/>
                    <a:satMod val="200000"/>
                  </a:srgbClr>
                </a:solidFill>
              </a:rPr>
              <a:pPr/>
              <a:t>7/11/2015</a:t>
            </a:fld>
            <a:endParaRPr lang="en-US">
              <a:solidFill>
                <a:srgbClr val="E7DEC9">
                  <a:shade val="50000"/>
                  <a:satMod val="200000"/>
                </a:srgbClr>
              </a:solidFill>
            </a:endParaRPr>
          </a:p>
        </p:txBody>
      </p:sp>
      <p:sp>
        <p:nvSpPr>
          <p:cNvPr id="5" name="Footer Placeholder 4"/>
          <p:cNvSpPr>
            <a:spLocks noGrp="1"/>
          </p:cNvSpPr>
          <p:nvPr>
            <p:ph type="ftr" sz="quarter" idx="11"/>
          </p:nvPr>
        </p:nvSpPr>
        <p:spPr/>
        <p:txBody>
          <a:bodyPr/>
          <a:lstStyle>
            <a:extLst/>
          </a:lstStyle>
          <a:p>
            <a:endParaRPr lang="en-US">
              <a:solidFill>
                <a:srgbClr val="E7DEC9">
                  <a:shade val="50000"/>
                  <a:satMod val="200000"/>
                </a:srgbClr>
              </a:solidFill>
            </a:endParaRPr>
          </a:p>
        </p:txBody>
      </p:sp>
      <p:sp>
        <p:nvSpPr>
          <p:cNvPr id="6" name="Slide Number Placeholder 5"/>
          <p:cNvSpPr>
            <a:spLocks noGrp="1"/>
          </p:cNvSpPr>
          <p:nvPr>
            <p:ph type="sldNum" sz="quarter" idx="12"/>
          </p:nvPr>
        </p:nvSpPr>
        <p:spPr/>
        <p:txBody>
          <a:bodyPr/>
          <a:lstStyle>
            <a:extLst/>
          </a:lstStyle>
          <a:p>
            <a:fld id="{5A61FC3C-A683-41F4-8127-8A8FD4FF7C92}" type="slidenum">
              <a:rPr lang="en-US" smtClean="0">
                <a:solidFill>
                  <a:srgbClr val="E7DEC9">
                    <a:shade val="50000"/>
                    <a:satMod val="200000"/>
                  </a:srgbClr>
                </a:solidFill>
              </a:rPr>
              <a:pPr/>
              <a:t>‹#›</a:t>
            </a:fld>
            <a:endParaRPr lang="en-US">
              <a:solidFill>
                <a:srgbClr val="E7DEC9">
                  <a:shade val="50000"/>
                  <a:satMod val="200000"/>
                </a:srgbClr>
              </a:solidFill>
            </a:endParaRPr>
          </a:p>
        </p:txBody>
      </p:sp>
    </p:spTree>
    <p:extLst>
      <p:ext uri="{BB962C8B-B14F-4D97-AF65-F5344CB8AC3E}">
        <p14:creationId xmlns:p14="http://schemas.microsoft.com/office/powerpoint/2010/main" val="1259525208"/>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4" name="Title 13"/>
          <p:cNvSpPr>
            <a:spLocks noGrp="1"/>
          </p:cNvSpPr>
          <p:nvPr>
            <p:ph type="ctrTitle"/>
          </p:nvPr>
        </p:nvSpPr>
        <p:spPr>
          <a:xfrm>
            <a:off x="1432560" y="359898"/>
            <a:ext cx="7406640" cy="1472184"/>
          </a:xfrm>
        </p:spPr>
        <p:txBody>
          <a:bodyPr anchor="b"/>
          <a:lstStyle>
            <a:lvl1pPr algn="l">
              <a:defRPr/>
            </a:lvl1pPr>
            <a:extLst/>
          </a:lstStyle>
          <a:p>
            <a:r>
              <a:rPr kumimoji="0" lang="en-US" smtClean="0"/>
              <a:t>Click to edit Master title style</a:t>
            </a:r>
            <a:endParaRPr kumimoji="0" lang="en-US"/>
          </a:p>
        </p:txBody>
      </p:sp>
      <p:sp>
        <p:nvSpPr>
          <p:cNvPr id="22" name="Subtitle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7" name="Date Placeholder 6"/>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7/11/2015</a:t>
            </a:fld>
            <a:endParaRPr lang="en-US">
              <a:solidFill>
                <a:srgbClr val="ACCBF9">
                  <a:shade val="50000"/>
                  <a:satMod val="200000"/>
                </a:srgbClr>
              </a:solidFill>
            </a:endParaRPr>
          </a:p>
        </p:txBody>
      </p:sp>
      <p:sp>
        <p:nvSpPr>
          <p:cNvPr id="20" name="Footer Placeholder 19"/>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10" name="Slide Number Placeholder 9"/>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
        <p:nvSpPr>
          <p:cNvPr id="8" name="Oval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en-US">
              <a:solidFill>
                <a:prstClr val="black"/>
              </a:solidFill>
            </a:endParaRPr>
          </a:p>
        </p:txBody>
      </p:sp>
      <p:sp>
        <p:nvSpPr>
          <p:cNvPr id="9" name="Oval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en-US">
              <a:solidFill>
                <a:prstClr val="black"/>
              </a:solidFill>
            </a:endParaRPr>
          </a:p>
        </p:txBody>
      </p:sp>
    </p:spTree>
    <p:extLst>
      <p:ext uri="{BB962C8B-B14F-4D97-AF65-F5344CB8AC3E}">
        <p14:creationId xmlns:p14="http://schemas.microsoft.com/office/powerpoint/2010/main" val="2405074179"/>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7/11/2015</a:t>
            </a:fld>
            <a:endParaRPr lang="en-US">
              <a:solidFill>
                <a:srgbClr val="ACCBF9">
                  <a:shade val="50000"/>
                  <a:satMod val="200000"/>
                </a:srgbClr>
              </a:solidFill>
            </a:endParaRPr>
          </a:p>
        </p:txBody>
      </p:sp>
      <p:sp>
        <p:nvSpPr>
          <p:cNvPr id="5" name="Footer Placeholder 4"/>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6" name="Slide Number Placeholder 5"/>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Tree>
    <p:extLst>
      <p:ext uri="{BB962C8B-B14F-4D97-AF65-F5344CB8AC3E}">
        <p14:creationId xmlns:p14="http://schemas.microsoft.com/office/powerpoint/2010/main" val="3722922098"/>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2" name="Title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7/11/2015</a:t>
            </a:fld>
            <a:endParaRPr lang="en-US">
              <a:solidFill>
                <a:srgbClr val="ACCBF9">
                  <a:shade val="50000"/>
                  <a:satMod val="200000"/>
                </a:srgbClr>
              </a:solidFill>
            </a:endParaRPr>
          </a:p>
        </p:txBody>
      </p:sp>
      <p:sp>
        <p:nvSpPr>
          <p:cNvPr id="5" name="Footer Placeholder 4"/>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6" name="Slide Number Placeholder 5"/>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
        <p:nvSpPr>
          <p:cNvPr id="10" name="Rectangle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8" name="Oval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en-US">
              <a:solidFill>
                <a:prstClr val="black"/>
              </a:solidFill>
            </a:endParaRPr>
          </a:p>
        </p:txBody>
      </p:sp>
      <p:sp>
        <p:nvSpPr>
          <p:cNvPr id="9" name="Oval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en-US">
              <a:solidFill>
                <a:prstClr val="black"/>
              </a:solidFill>
            </a:endParaRPr>
          </a:p>
        </p:txBody>
      </p:sp>
    </p:spTree>
    <p:extLst>
      <p:ext uri="{BB962C8B-B14F-4D97-AF65-F5344CB8AC3E}">
        <p14:creationId xmlns:p14="http://schemas.microsoft.com/office/powerpoint/2010/main" val="365664184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2" name="Date Placeholder 1"/>
          <p:cNvSpPr>
            <a:spLocks noGrp="1"/>
          </p:cNvSpPr>
          <p:nvPr>
            <p:ph type="dt" sz="half" idx="10"/>
          </p:nvPr>
        </p:nvSpPr>
        <p:spPr/>
        <p:txBody>
          <a:bodyPr/>
          <a:lstStyle>
            <a:extLst/>
          </a:lstStyle>
          <a:p>
            <a:fld id="{F0C67DB6-ECB3-4169-BA71-4F6E878983C3}" type="datetimeFigureOut">
              <a:rPr lang="en-US" smtClean="0">
                <a:solidFill>
                  <a:srgbClr val="C9C2D1">
                    <a:shade val="50000"/>
                    <a:satMod val="200000"/>
                  </a:srgbClr>
                </a:solidFill>
              </a:rPr>
              <a:pPr/>
              <a:t>7/11/2015</a:t>
            </a:fld>
            <a:endParaRPr lang="en-US">
              <a:solidFill>
                <a:srgbClr val="C9C2D1">
                  <a:shade val="50000"/>
                  <a:satMod val="200000"/>
                </a:srgbClr>
              </a:solidFill>
            </a:endParaRPr>
          </a:p>
        </p:txBody>
      </p:sp>
      <p:sp>
        <p:nvSpPr>
          <p:cNvPr id="3" name="Footer Placeholder 2"/>
          <p:cNvSpPr>
            <a:spLocks noGrp="1"/>
          </p:cNvSpPr>
          <p:nvPr>
            <p:ph type="ftr" sz="quarter" idx="11"/>
          </p:nvPr>
        </p:nvSpPr>
        <p:spPr/>
        <p:txBody>
          <a:bodyPr/>
          <a:lstStyle>
            <a:extLst/>
          </a:lstStyle>
          <a:p>
            <a:endParaRPr lang="en-US">
              <a:solidFill>
                <a:srgbClr val="C9C2D1">
                  <a:shade val="50000"/>
                  <a:satMod val="200000"/>
                </a:srgbClr>
              </a:solidFill>
            </a:endParaRPr>
          </a:p>
        </p:txBody>
      </p:sp>
      <p:sp>
        <p:nvSpPr>
          <p:cNvPr id="4" name="Slide Number Placeholder 3"/>
          <p:cNvSpPr>
            <a:spLocks noGrp="1"/>
          </p:cNvSpPr>
          <p:nvPr>
            <p:ph type="sldNum" sz="quarter" idx="12"/>
          </p:nvPr>
        </p:nvSpPr>
        <p:spPr/>
        <p:txBody>
          <a:bodyPr/>
          <a:lstStyle>
            <a:extLst/>
          </a:lstStyle>
          <a:p>
            <a:fld id="{7216A6A1-72E3-4541-AD02-F0955618BBF2}" type="slidenum">
              <a:rPr lang="en-US" smtClean="0">
                <a:solidFill>
                  <a:srgbClr val="C9C2D1">
                    <a:shade val="50000"/>
                    <a:satMod val="200000"/>
                  </a:srgbClr>
                </a:solidFill>
              </a:rPr>
              <a:pPr/>
              <a:t>‹#›</a:t>
            </a:fld>
            <a:endParaRPr lang="en-US">
              <a:solidFill>
                <a:srgbClr val="C9C2D1">
                  <a:shade val="50000"/>
                  <a:satMod val="200000"/>
                </a:srgbClr>
              </a:solidFill>
            </a:endParaRPr>
          </a:p>
        </p:txBody>
      </p:sp>
      <p:sp>
        <p:nvSpPr>
          <p:cNvPr id="6" name="Rectangle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Tree>
    <p:extLst>
      <p:ext uri="{BB962C8B-B14F-4D97-AF65-F5344CB8AC3E}">
        <p14:creationId xmlns:p14="http://schemas.microsoft.com/office/powerpoint/2010/main" val="2955225330"/>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7/11/2015</a:t>
            </a:fld>
            <a:endParaRPr lang="en-US">
              <a:solidFill>
                <a:srgbClr val="ACCBF9">
                  <a:shade val="50000"/>
                  <a:satMod val="200000"/>
                </a:srgbClr>
              </a:solidFill>
            </a:endParaRPr>
          </a:p>
        </p:txBody>
      </p:sp>
      <p:sp>
        <p:nvSpPr>
          <p:cNvPr id="6" name="Footer Placeholder 5"/>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7" name="Slide Number Placeholder 6"/>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Tree>
    <p:extLst>
      <p:ext uri="{BB962C8B-B14F-4D97-AF65-F5344CB8AC3E}">
        <p14:creationId xmlns:p14="http://schemas.microsoft.com/office/powerpoint/2010/main" val="1405418998"/>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7/11/2015</a:t>
            </a:fld>
            <a:endParaRPr lang="en-US">
              <a:solidFill>
                <a:srgbClr val="ACCBF9">
                  <a:shade val="50000"/>
                  <a:satMod val="200000"/>
                </a:srgbClr>
              </a:solidFill>
            </a:endParaRPr>
          </a:p>
        </p:txBody>
      </p:sp>
      <p:sp>
        <p:nvSpPr>
          <p:cNvPr id="8" name="Footer Placeholder 7"/>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9" name="Slide Number Placeholder 8"/>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Tree>
    <p:extLst>
      <p:ext uri="{BB962C8B-B14F-4D97-AF65-F5344CB8AC3E}">
        <p14:creationId xmlns:p14="http://schemas.microsoft.com/office/powerpoint/2010/main" val="2181231093"/>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nchor="ct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7/11/2015</a:t>
            </a:fld>
            <a:endParaRPr lang="en-US">
              <a:solidFill>
                <a:srgbClr val="ACCBF9">
                  <a:shade val="50000"/>
                  <a:satMod val="200000"/>
                </a:srgbClr>
              </a:solidFill>
            </a:endParaRPr>
          </a:p>
        </p:txBody>
      </p:sp>
      <p:sp>
        <p:nvSpPr>
          <p:cNvPr id="4" name="Footer Placeholder 3"/>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5" name="Slide Number Placeholder 4"/>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Tree>
    <p:extLst>
      <p:ext uri="{BB962C8B-B14F-4D97-AF65-F5344CB8AC3E}">
        <p14:creationId xmlns:p14="http://schemas.microsoft.com/office/powerpoint/2010/main" val="551903764"/>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2" name="Date Placeholder 1"/>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7/11/2015</a:t>
            </a:fld>
            <a:endParaRPr lang="en-US">
              <a:solidFill>
                <a:srgbClr val="ACCBF9">
                  <a:shade val="50000"/>
                  <a:satMod val="200000"/>
                </a:srgbClr>
              </a:solidFill>
            </a:endParaRPr>
          </a:p>
        </p:txBody>
      </p:sp>
      <p:sp>
        <p:nvSpPr>
          <p:cNvPr id="3" name="Footer Placeholder 2"/>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4" name="Slide Number Placeholder 3"/>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
        <p:nvSpPr>
          <p:cNvPr id="6" name="Rectangle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Tree>
    <p:extLst>
      <p:ext uri="{BB962C8B-B14F-4D97-AF65-F5344CB8AC3E}">
        <p14:creationId xmlns:p14="http://schemas.microsoft.com/office/powerpoint/2010/main" val="3817546692"/>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457200" y="2133603"/>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7/11/2015</a:t>
            </a:fld>
            <a:endParaRPr lang="en-US">
              <a:solidFill>
                <a:srgbClr val="ACCBF9">
                  <a:shade val="50000"/>
                  <a:satMod val="200000"/>
                </a:srgbClr>
              </a:solidFill>
            </a:endParaRPr>
          </a:p>
        </p:txBody>
      </p:sp>
      <p:sp>
        <p:nvSpPr>
          <p:cNvPr id="6" name="Footer Placeholder 5"/>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7" name="Slide Number Placeholder 6"/>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Tree>
    <p:extLst>
      <p:ext uri="{BB962C8B-B14F-4D97-AF65-F5344CB8AC3E}">
        <p14:creationId xmlns:p14="http://schemas.microsoft.com/office/powerpoint/2010/main" val="4164150974"/>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7/11/2015</a:t>
            </a:fld>
            <a:endParaRPr lang="en-US">
              <a:solidFill>
                <a:srgbClr val="ACCBF9">
                  <a:shade val="50000"/>
                  <a:satMod val="200000"/>
                </a:srgbClr>
              </a:solidFill>
            </a:endParaRPr>
          </a:p>
        </p:txBody>
      </p:sp>
      <p:sp>
        <p:nvSpPr>
          <p:cNvPr id="6" name="Footer Placeholder 5"/>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7" name="Slide Number Placeholder 6"/>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
        <p:nvSpPr>
          <p:cNvPr id="8" name="Rectangle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indent="-283464">
              <a:lnSpc>
                <a:spcPts val="3000"/>
              </a:lnSpc>
              <a:spcBef>
                <a:spcPts val="600"/>
              </a:spcBef>
              <a:buClr>
                <a:srgbClr val="629DD1"/>
              </a:buClr>
              <a:buSzPct val="80000"/>
              <a:buFont typeface="Wingdings 2"/>
              <a:buNone/>
            </a:pPr>
            <a:endParaRPr lang="en-US" sz="3200">
              <a:solidFill>
                <a:prstClr val="black"/>
              </a:solidFill>
            </a:endParaRPr>
          </a:p>
        </p:txBody>
      </p:sp>
      <p:sp>
        <p:nvSpPr>
          <p:cNvPr id="3" name="Picture Placeholder 2"/>
          <p:cNvSpPr>
            <a:spLocks noGrp="1"/>
          </p:cNvSpPr>
          <p:nvPr>
            <p:ph type="pic" idx="1"/>
          </p:nvPr>
        </p:nvSpPr>
        <p:spPr>
          <a:xfrm>
            <a:off x="838200" y="1143041"/>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en-US" smtClean="0"/>
              <a:t>Click icon to add picture</a:t>
            </a:r>
            <a:endParaRPr kumimoji="0" lang="en-US" dirty="0"/>
          </a:p>
        </p:txBody>
      </p:sp>
      <p:sp>
        <p:nvSpPr>
          <p:cNvPr id="9" name="Flowchart: Process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10" name="Flowchart: Process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dirty="0">
              <a:solidFill>
                <a:prstClr val="white"/>
              </a:solidFill>
            </a:endParaRPr>
          </a:p>
        </p:txBody>
      </p:sp>
      <p:sp>
        <p:nvSpPr>
          <p:cNvPr id="4" name="Text Placeholder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Tree>
    <p:extLst>
      <p:ext uri="{BB962C8B-B14F-4D97-AF65-F5344CB8AC3E}">
        <p14:creationId xmlns:p14="http://schemas.microsoft.com/office/powerpoint/2010/main" val="3943336609"/>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7/11/2015</a:t>
            </a:fld>
            <a:endParaRPr lang="en-US">
              <a:solidFill>
                <a:srgbClr val="ACCBF9">
                  <a:shade val="50000"/>
                  <a:satMod val="200000"/>
                </a:srgbClr>
              </a:solidFill>
            </a:endParaRPr>
          </a:p>
        </p:txBody>
      </p:sp>
      <p:sp>
        <p:nvSpPr>
          <p:cNvPr id="5" name="Footer Placeholder 4"/>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6" name="Slide Number Placeholder 5"/>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Tree>
    <p:extLst>
      <p:ext uri="{BB962C8B-B14F-4D97-AF65-F5344CB8AC3E}">
        <p14:creationId xmlns:p14="http://schemas.microsoft.com/office/powerpoint/2010/main" val="1968754606"/>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274677"/>
            <a:ext cx="1828800" cy="5851525"/>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1143000" y="274678"/>
            <a:ext cx="5562600" cy="5851525"/>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7/11/2015</a:t>
            </a:fld>
            <a:endParaRPr lang="en-US">
              <a:solidFill>
                <a:srgbClr val="ACCBF9">
                  <a:shade val="50000"/>
                  <a:satMod val="200000"/>
                </a:srgbClr>
              </a:solidFill>
            </a:endParaRPr>
          </a:p>
        </p:txBody>
      </p:sp>
      <p:sp>
        <p:nvSpPr>
          <p:cNvPr id="5" name="Footer Placeholder 4"/>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6" name="Slide Number Placeholder 5"/>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Tree>
    <p:extLst>
      <p:ext uri="{BB962C8B-B14F-4D97-AF65-F5344CB8AC3E}">
        <p14:creationId xmlns:p14="http://schemas.microsoft.com/office/powerpoint/2010/main" val="335266314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457200" y="2133603"/>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F0C67DB6-ECB3-4169-BA71-4F6E878983C3}" type="datetimeFigureOut">
              <a:rPr lang="en-US" smtClean="0">
                <a:solidFill>
                  <a:srgbClr val="C9C2D1">
                    <a:shade val="50000"/>
                    <a:satMod val="200000"/>
                  </a:srgbClr>
                </a:solidFill>
              </a:rPr>
              <a:pPr/>
              <a:t>7/11/2015</a:t>
            </a:fld>
            <a:endParaRPr lang="en-US">
              <a:solidFill>
                <a:srgbClr val="C9C2D1">
                  <a:shade val="50000"/>
                  <a:satMod val="200000"/>
                </a:srgbClr>
              </a:solidFill>
            </a:endParaRPr>
          </a:p>
        </p:txBody>
      </p:sp>
      <p:sp>
        <p:nvSpPr>
          <p:cNvPr id="6" name="Footer Placeholder 5"/>
          <p:cNvSpPr>
            <a:spLocks noGrp="1"/>
          </p:cNvSpPr>
          <p:nvPr>
            <p:ph type="ftr" sz="quarter" idx="11"/>
          </p:nvPr>
        </p:nvSpPr>
        <p:spPr/>
        <p:txBody>
          <a:bodyPr/>
          <a:lstStyle>
            <a:extLst/>
          </a:lstStyle>
          <a:p>
            <a:endParaRPr lang="en-US">
              <a:solidFill>
                <a:srgbClr val="C9C2D1">
                  <a:shade val="50000"/>
                  <a:satMod val="200000"/>
                </a:srgbClr>
              </a:solidFill>
            </a:endParaRPr>
          </a:p>
        </p:txBody>
      </p:sp>
      <p:sp>
        <p:nvSpPr>
          <p:cNvPr id="7" name="Slide Number Placeholder 6"/>
          <p:cNvSpPr>
            <a:spLocks noGrp="1"/>
          </p:cNvSpPr>
          <p:nvPr>
            <p:ph type="sldNum" sz="quarter" idx="12"/>
          </p:nvPr>
        </p:nvSpPr>
        <p:spPr/>
        <p:txBody>
          <a:bodyPr/>
          <a:lstStyle>
            <a:extLst/>
          </a:lstStyle>
          <a:p>
            <a:fld id="{7216A6A1-72E3-4541-AD02-F0955618BBF2}" type="slidenum">
              <a:rPr lang="en-US" smtClean="0">
                <a:solidFill>
                  <a:srgbClr val="C9C2D1">
                    <a:shade val="50000"/>
                    <a:satMod val="200000"/>
                  </a:srgbClr>
                </a:solidFill>
              </a:rPr>
              <a:pPr/>
              <a:t>‹#›</a:t>
            </a:fld>
            <a:endParaRPr lang="en-US">
              <a:solidFill>
                <a:srgbClr val="C9C2D1">
                  <a:shade val="50000"/>
                  <a:satMod val="200000"/>
                </a:srgbClr>
              </a:solidFill>
            </a:endParaRPr>
          </a:p>
        </p:txBody>
      </p:sp>
    </p:spTree>
    <p:extLst>
      <p:ext uri="{BB962C8B-B14F-4D97-AF65-F5344CB8AC3E}">
        <p14:creationId xmlns:p14="http://schemas.microsoft.com/office/powerpoint/2010/main" val="7658098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extLst/>
          </a:lstStyle>
          <a:p>
            <a:fld id="{F0C67DB6-ECB3-4169-BA71-4F6E878983C3}" type="datetimeFigureOut">
              <a:rPr lang="en-US" smtClean="0">
                <a:solidFill>
                  <a:srgbClr val="C9C2D1">
                    <a:shade val="50000"/>
                    <a:satMod val="200000"/>
                  </a:srgbClr>
                </a:solidFill>
              </a:rPr>
              <a:pPr/>
              <a:t>7/11/2015</a:t>
            </a:fld>
            <a:endParaRPr lang="en-US">
              <a:solidFill>
                <a:srgbClr val="C9C2D1">
                  <a:shade val="50000"/>
                  <a:satMod val="200000"/>
                </a:srgbClr>
              </a:solidFill>
            </a:endParaRPr>
          </a:p>
        </p:txBody>
      </p:sp>
      <p:sp>
        <p:nvSpPr>
          <p:cNvPr id="6" name="Footer Placeholder 5"/>
          <p:cNvSpPr>
            <a:spLocks noGrp="1"/>
          </p:cNvSpPr>
          <p:nvPr>
            <p:ph type="ftr" sz="quarter" idx="11"/>
          </p:nvPr>
        </p:nvSpPr>
        <p:spPr/>
        <p:txBody>
          <a:bodyPr/>
          <a:lstStyle>
            <a:extLst/>
          </a:lstStyle>
          <a:p>
            <a:endParaRPr lang="en-US">
              <a:solidFill>
                <a:srgbClr val="C9C2D1">
                  <a:shade val="50000"/>
                  <a:satMod val="200000"/>
                </a:srgbClr>
              </a:solidFill>
            </a:endParaRPr>
          </a:p>
        </p:txBody>
      </p:sp>
      <p:sp>
        <p:nvSpPr>
          <p:cNvPr id="7" name="Slide Number Placeholder 6"/>
          <p:cNvSpPr>
            <a:spLocks noGrp="1"/>
          </p:cNvSpPr>
          <p:nvPr>
            <p:ph type="sldNum" sz="quarter" idx="12"/>
          </p:nvPr>
        </p:nvSpPr>
        <p:spPr/>
        <p:txBody>
          <a:bodyPr/>
          <a:lstStyle>
            <a:extLst/>
          </a:lstStyle>
          <a:p>
            <a:fld id="{7216A6A1-72E3-4541-AD02-F0955618BBF2}" type="slidenum">
              <a:rPr lang="en-US" smtClean="0">
                <a:solidFill>
                  <a:srgbClr val="C9C2D1">
                    <a:shade val="50000"/>
                    <a:satMod val="200000"/>
                  </a:srgbClr>
                </a:solidFill>
              </a:rPr>
              <a:pPr/>
              <a:t>‹#›</a:t>
            </a:fld>
            <a:endParaRPr lang="en-US">
              <a:solidFill>
                <a:srgbClr val="C9C2D1">
                  <a:shade val="50000"/>
                  <a:satMod val="200000"/>
                </a:srgbClr>
              </a:solidFill>
            </a:endParaRPr>
          </a:p>
        </p:txBody>
      </p:sp>
      <p:sp>
        <p:nvSpPr>
          <p:cNvPr id="8" name="Rectangle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indent="-283464">
              <a:lnSpc>
                <a:spcPts val="3000"/>
              </a:lnSpc>
              <a:spcBef>
                <a:spcPts val="600"/>
              </a:spcBef>
              <a:buClr>
                <a:srgbClr val="CEB966"/>
              </a:buClr>
              <a:buSzPct val="80000"/>
              <a:buFont typeface="Wingdings 2"/>
              <a:buNone/>
            </a:pPr>
            <a:endParaRPr lang="en-US" sz="3200">
              <a:solidFill>
                <a:prstClr val="black"/>
              </a:solidFill>
            </a:endParaRPr>
          </a:p>
        </p:txBody>
      </p:sp>
      <p:sp>
        <p:nvSpPr>
          <p:cNvPr id="3" name="Picture Placeholder 2"/>
          <p:cNvSpPr>
            <a:spLocks noGrp="1"/>
          </p:cNvSpPr>
          <p:nvPr>
            <p:ph type="pic" idx="1"/>
          </p:nvPr>
        </p:nvSpPr>
        <p:spPr>
          <a:xfrm>
            <a:off x="838200" y="1143041"/>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en-US" smtClean="0"/>
              <a:t>Click icon to add picture</a:t>
            </a:r>
            <a:endParaRPr kumimoji="0" lang="en-US" dirty="0"/>
          </a:p>
        </p:txBody>
      </p:sp>
      <p:sp>
        <p:nvSpPr>
          <p:cNvPr id="9" name="Flowchart: Process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10" name="Flowchart: Process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dirty="0">
              <a:solidFill>
                <a:prstClr val="white"/>
              </a:solidFill>
            </a:endParaRPr>
          </a:p>
        </p:txBody>
      </p:sp>
      <p:sp>
        <p:nvSpPr>
          <p:cNvPr id="4" name="Text Placeholder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Tree>
    <p:extLst>
      <p:ext uri="{BB962C8B-B14F-4D97-AF65-F5344CB8AC3E}">
        <p14:creationId xmlns:p14="http://schemas.microsoft.com/office/powerpoint/2010/main" val="109229662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3.xml"/><Relationship Id="rId3" Type="http://schemas.openxmlformats.org/officeDocument/2006/relationships/slideLayout" Target="../slideLayouts/slideLayout58.xml"/><Relationship Id="rId7" Type="http://schemas.openxmlformats.org/officeDocument/2006/relationships/slideLayout" Target="../slideLayouts/slideLayout62.xml"/><Relationship Id="rId12" Type="http://schemas.openxmlformats.org/officeDocument/2006/relationships/theme" Target="../theme/theme6.xml"/><Relationship Id="rId2" Type="http://schemas.openxmlformats.org/officeDocument/2006/relationships/slideLayout" Target="../slideLayouts/slideLayout57.xml"/><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slideLayout" Target="../slideLayouts/slideLayout66.xml"/><Relationship Id="rId5" Type="http://schemas.openxmlformats.org/officeDocument/2006/relationships/slideLayout" Target="../slideLayouts/slideLayout60.xml"/><Relationship Id="rId10" Type="http://schemas.openxmlformats.org/officeDocument/2006/relationships/slideLayout" Target="../slideLayouts/slideLayout65.xml"/><Relationship Id="rId4" Type="http://schemas.openxmlformats.org/officeDocument/2006/relationships/slideLayout" Target="../slideLayouts/slideLayout59.xml"/><Relationship Id="rId9" Type="http://schemas.openxmlformats.org/officeDocument/2006/relationships/slideLayout" Target="../slideLayouts/slideLayout64.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4.xml"/><Relationship Id="rId3" Type="http://schemas.openxmlformats.org/officeDocument/2006/relationships/slideLayout" Target="../slideLayouts/slideLayout69.xml"/><Relationship Id="rId7" Type="http://schemas.openxmlformats.org/officeDocument/2006/relationships/slideLayout" Target="../slideLayouts/slideLayout73.xml"/><Relationship Id="rId12" Type="http://schemas.openxmlformats.org/officeDocument/2006/relationships/theme" Target="../theme/theme7.xml"/><Relationship Id="rId2" Type="http://schemas.openxmlformats.org/officeDocument/2006/relationships/slideLayout" Target="../slideLayouts/slideLayout68.xml"/><Relationship Id="rId1" Type="http://schemas.openxmlformats.org/officeDocument/2006/relationships/slideLayout" Target="../slideLayouts/slideLayout67.xml"/><Relationship Id="rId6" Type="http://schemas.openxmlformats.org/officeDocument/2006/relationships/slideLayout" Target="../slideLayouts/slideLayout72.xml"/><Relationship Id="rId11" Type="http://schemas.openxmlformats.org/officeDocument/2006/relationships/slideLayout" Target="../slideLayouts/slideLayout77.xml"/><Relationship Id="rId5" Type="http://schemas.openxmlformats.org/officeDocument/2006/relationships/slideLayout" Target="../slideLayouts/slideLayout71.xml"/><Relationship Id="rId10" Type="http://schemas.openxmlformats.org/officeDocument/2006/relationships/slideLayout" Target="../slideLayouts/slideLayout76.xml"/><Relationship Id="rId4" Type="http://schemas.openxmlformats.org/officeDocument/2006/relationships/slideLayout" Target="../slideLayouts/slideLayout70.xml"/><Relationship Id="rId9" Type="http://schemas.openxmlformats.org/officeDocument/2006/relationships/slideLayout" Target="../slideLayouts/slideLayout7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Pie 6"/>
          <p:cNvSpPr/>
          <p:nvPr/>
        </p:nvSpPr>
        <p:spPr>
          <a:xfrm>
            <a:off x="-815925"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8" name="Oval 7"/>
          <p:cNvSpPr/>
          <p:nvPr/>
        </p:nvSpPr>
        <p:spPr>
          <a:xfrm>
            <a:off x="168818" y="21106"/>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11" name="Donut 10"/>
          <p:cNvSpPr/>
          <p:nvPr/>
        </p:nvSpPr>
        <p:spPr>
          <a:xfrm rot="2315675">
            <a:off x="182882"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12" name="Rectangle 11"/>
          <p:cNvSpPr/>
          <p:nvPr/>
        </p:nvSpPr>
        <p:spPr>
          <a:xfrm>
            <a:off x="1012884"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5" name="Title Placeholder 4"/>
          <p:cNvSpPr>
            <a:spLocks noGrp="1"/>
          </p:cNvSpPr>
          <p:nvPr>
            <p:ph type="title"/>
          </p:nvPr>
        </p:nvSpPr>
        <p:spPr>
          <a:xfrm>
            <a:off x="1435608" y="274638"/>
            <a:ext cx="7498080" cy="1143000"/>
          </a:xfrm>
          <a:prstGeom prst="rect">
            <a:avLst/>
          </a:prstGeom>
        </p:spPr>
        <p:txBody>
          <a:bodyPr anchor="ctr">
            <a:normAutofit/>
          </a:bodyPr>
          <a:lstStyle>
            <a:extLst/>
          </a:lstStyle>
          <a:p>
            <a:r>
              <a:rPr kumimoji="0" lang="en-US" smtClean="0"/>
              <a:t>Click to edit Master title style</a:t>
            </a:r>
            <a:endParaRPr kumimoji="0" lang="en-US"/>
          </a:p>
        </p:txBody>
      </p:sp>
      <p:sp>
        <p:nvSpPr>
          <p:cNvPr id="9" name="Text Placeholder 8"/>
          <p:cNvSpPr>
            <a:spLocks noGrp="1"/>
          </p:cNvSpPr>
          <p:nvPr>
            <p:ph type="body" idx="1"/>
          </p:nvPr>
        </p:nvSpPr>
        <p:spPr>
          <a:xfrm>
            <a:off x="1435608" y="1447800"/>
            <a:ext cx="7498080" cy="4800600"/>
          </a:xfrm>
          <a:prstGeom prst="rect">
            <a:avLst/>
          </a:prstGeom>
        </p:spPr>
        <p:txBody>
          <a:bodyPr>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4" name="Date Placeholder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F0C67DB6-ECB3-4169-BA71-4F6E878983C3}" type="datetimeFigureOut">
              <a:rPr lang="en-US" smtClean="0">
                <a:solidFill>
                  <a:srgbClr val="C9C2D1">
                    <a:shade val="50000"/>
                    <a:satMod val="200000"/>
                  </a:srgbClr>
                </a:solidFill>
              </a:rPr>
              <a:pPr/>
              <a:t>7/11/2015</a:t>
            </a:fld>
            <a:endParaRPr lang="en-US">
              <a:solidFill>
                <a:srgbClr val="C9C2D1">
                  <a:shade val="50000"/>
                  <a:satMod val="200000"/>
                </a:srgbClr>
              </a:solidFill>
            </a:endParaRPr>
          </a:p>
        </p:txBody>
      </p:sp>
      <p:sp>
        <p:nvSpPr>
          <p:cNvPr id="10" name="Footer Placeholder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en-US">
              <a:solidFill>
                <a:srgbClr val="C9C2D1">
                  <a:shade val="50000"/>
                  <a:satMod val="200000"/>
                </a:srgbClr>
              </a:solidFill>
            </a:endParaRPr>
          </a:p>
        </p:txBody>
      </p:sp>
      <p:sp>
        <p:nvSpPr>
          <p:cNvPr id="22" name="Slide Number Placeholder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7216A6A1-72E3-4541-AD02-F0955618BBF2}" type="slidenum">
              <a:rPr lang="en-US" smtClean="0">
                <a:solidFill>
                  <a:srgbClr val="C9C2D1">
                    <a:shade val="50000"/>
                    <a:satMod val="200000"/>
                  </a:srgbClr>
                </a:solidFill>
              </a:rPr>
              <a:pPr/>
              <a:t>‹#›</a:t>
            </a:fld>
            <a:endParaRPr lang="en-US">
              <a:solidFill>
                <a:srgbClr val="C9C2D1">
                  <a:shade val="50000"/>
                  <a:satMod val="200000"/>
                </a:srgbClr>
              </a:solidFill>
            </a:endParaRPr>
          </a:p>
        </p:txBody>
      </p:sp>
      <p:sp>
        <p:nvSpPr>
          <p:cNvPr id="15" name="Rectangle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Tree>
    <p:extLst>
      <p:ext uri="{BB962C8B-B14F-4D97-AF65-F5344CB8AC3E}">
        <p14:creationId xmlns:p14="http://schemas.microsoft.com/office/powerpoint/2010/main" val="301821111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Pie 6"/>
          <p:cNvSpPr/>
          <p:nvPr/>
        </p:nvSpPr>
        <p:spPr>
          <a:xfrm>
            <a:off x="-815925"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8" name="Oval 7"/>
          <p:cNvSpPr/>
          <p:nvPr/>
        </p:nvSpPr>
        <p:spPr>
          <a:xfrm>
            <a:off x="168818" y="21106"/>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11" name="Donut 10"/>
          <p:cNvSpPr/>
          <p:nvPr/>
        </p:nvSpPr>
        <p:spPr>
          <a:xfrm rot="2315675">
            <a:off x="182882"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12" name="Rectangle 11"/>
          <p:cNvSpPr/>
          <p:nvPr/>
        </p:nvSpPr>
        <p:spPr>
          <a:xfrm>
            <a:off x="1012875"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5" name="Title Placeholder 4"/>
          <p:cNvSpPr>
            <a:spLocks noGrp="1"/>
          </p:cNvSpPr>
          <p:nvPr>
            <p:ph type="title"/>
          </p:nvPr>
        </p:nvSpPr>
        <p:spPr>
          <a:xfrm>
            <a:off x="1435608" y="274638"/>
            <a:ext cx="7498080" cy="1143000"/>
          </a:xfrm>
          <a:prstGeom prst="rect">
            <a:avLst/>
          </a:prstGeom>
        </p:spPr>
        <p:txBody>
          <a:bodyPr anchor="ctr">
            <a:normAutofit/>
          </a:bodyPr>
          <a:lstStyle>
            <a:extLst/>
          </a:lstStyle>
          <a:p>
            <a:r>
              <a:rPr kumimoji="0" lang="en-US" smtClean="0"/>
              <a:t>Click to edit Master title style</a:t>
            </a:r>
            <a:endParaRPr kumimoji="0" lang="en-US"/>
          </a:p>
        </p:txBody>
      </p:sp>
      <p:sp>
        <p:nvSpPr>
          <p:cNvPr id="9" name="Text Placeholder 8"/>
          <p:cNvSpPr>
            <a:spLocks noGrp="1"/>
          </p:cNvSpPr>
          <p:nvPr>
            <p:ph type="body" idx="1"/>
          </p:nvPr>
        </p:nvSpPr>
        <p:spPr>
          <a:xfrm>
            <a:off x="1435608" y="1447800"/>
            <a:ext cx="7498080" cy="4800600"/>
          </a:xfrm>
          <a:prstGeom prst="rect">
            <a:avLst/>
          </a:prstGeom>
        </p:spPr>
        <p:txBody>
          <a:bodyPr>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4" name="Date Placeholder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F0C67DB6-ECB3-4169-BA71-4F6E878983C3}" type="datetimeFigureOut">
              <a:rPr lang="en-US" smtClean="0">
                <a:solidFill>
                  <a:srgbClr val="ACCBF9">
                    <a:shade val="50000"/>
                    <a:satMod val="200000"/>
                  </a:srgbClr>
                </a:solidFill>
              </a:rPr>
              <a:pPr/>
              <a:t>7/11/2015</a:t>
            </a:fld>
            <a:endParaRPr lang="en-US">
              <a:solidFill>
                <a:srgbClr val="ACCBF9">
                  <a:shade val="50000"/>
                  <a:satMod val="200000"/>
                </a:srgbClr>
              </a:solidFill>
            </a:endParaRPr>
          </a:p>
        </p:txBody>
      </p:sp>
      <p:sp>
        <p:nvSpPr>
          <p:cNvPr id="10" name="Footer Placeholder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en-US">
              <a:solidFill>
                <a:srgbClr val="ACCBF9">
                  <a:shade val="50000"/>
                  <a:satMod val="200000"/>
                </a:srgbClr>
              </a:solidFill>
            </a:endParaRPr>
          </a:p>
        </p:txBody>
      </p:sp>
      <p:sp>
        <p:nvSpPr>
          <p:cNvPr id="22" name="Slide Number Placeholder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
        <p:nvSpPr>
          <p:cNvPr id="15" name="Rectangle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Tree>
    <p:extLst>
      <p:ext uri="{BB962C8B-B14F-4D97-AF65-F5344CB8AC3E}">
        <p14:creationId xmlns:p14="http://schemas.microsoft.com/office/powerpoint/2010/main" val="272285545"/>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Pie 6"/>
          <p:cNvSpPr/>
          <p:nvPr/>
        </p:nvSpPr>
        <p:spPr>
          <a:xfrm>
            <a:off x="-815925"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8" name="Oval 7"/>
          <p:cNvSpPr/>
          <p:nvPr/>
        </p:nvSpPr>
        <p:spPr>
          <a:xfrm>
            <a:off x="168818" y="21106"/>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11" name="Donut 10"/>
          <p:cNvSpPr/>
          <p:nvPr/>
        </p:nvSpPr>
        <p:spPr>
          <a:xfrm rot="2315675">
            <a:off x="182882"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12" name="Rectangle 11"/>
          <p:cNvSpPr/>
          <p:nvPr/>
        </p:nvSpPr>
        <p:spPr>
          <a:xfrm>
            <a:off x="1012884"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5" name="Title Placeholder 4"/>
          <p:cNvSpPr>
            <a:spLocks noGrp="1"/>
          </p:cNvSpPr>
          <p:nvPr>
            <p:ph type="title"/>
          </p:nvPr>
        </p:nvSpPr>
        <p:spPr>
          <a:xfrm>
            <a:off x="1435608" y="274638"/>
            <a:ext cx="7498080" cy="1143000"/>
          </a:xfrm>
          <a:prstGeom prst="rect">
            <a:avLst/>
          </a:prstGeom>
        </p:spPr>
        <p:txBody>
          <a:bodyPr anchor="ctr">
            <a:normAutofit/>
          </a:bodyPr>
          <a:lstStyle>
            <a:extLst/>
          </a:lstStyle>
          <a:p>
            <a:r>
              <a:rPr kumimoji="0" lang="en-US" smtClean="0"/>
              <a:t>Click to edit Master title style</a:t>
            </a:r>
            <a:endParaRPr kumimoji="0" lang="en-US"/>
          </a:p>
        </p:txBody>
      </p:sp>
      <p:sp>
        <p:nvSpPr>
          <p:cNvPr id="9" name="Text Placeholder 8"/>
          <p:cNvSpPr>
            <a:spLocks noGrp="1"/>
          </p:cNvSpPr>
          <p:nvPr>
            <p:ph type="body" idx="1"/>
          </p:nvPr>
        </p:nvSpPr>
        <p:spPr>
          <a:xfrm>
            <a:off x="1435608" y="1447800"/>
            <a:ext cx="7498080" cy="4800600"/>
          </a:xfrm>
          <a:prstGeom prst="rect">
            <a:avLst/>
          </a:prstGeom>
        </p:spPr>
        <p:txBody>
          <a:bodyPr>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4" name="Date Placeholder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F0C67DB6-ECB3-4169-BA71-4F6E878983C3}" type="datetimeFigureOut">
              <a:rPr lang="en-US" smtClean="0">
                <a:solidFill>
                  <a:srgbClr val="ACCBF9">
                    <a:shade val="50000"/>
                    <a:satMod val="200000"/>
                  </a:srgbClr>
                </a:solidFill>
              </a:rPr>
              <a:pPr/>
              <a:t>7/11/2015</a:t>
            </a:fld>
            <a:endParaRPr lang="en-US">
              <a:solidFill>
                <a:srgbClr val="ACCBF9">
                  <a:shade val="50000"/>
                  <a:satMod val="200000"/>
                </a:srgbClr>
              </a:solidFill>
            </a:endParaRPr>
          </a:p>
        </p:txBody>
      </p:sp>
      <p:sp>
        <p:nvSpPr>
          <p:cNvPr id="10" name="Footer Placeholder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en-US">
              <a:solidFill>
                <a:srgbClr val="ACCBF9">
                  <a:shade val="50000"/>
                  <a:satMod val="200000"/>
                </a:srgbClr>
              </a:solidFill>
            </a:endParaRPr>
          </a:p>
        </p:txBody>
      </p:sp>
      <p:sp>
        <p:nvSpPr>
          <p:cNvPr id="22" name="Slide Number Placeholder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
        <p:nvSpPr>
          <p:cNvPr id="15" name="Rectangle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Tree>
    <p:extLst>
      <p:ext uri="{BB962C8B-B14F-4D97-AF65-F5344CB8AC3E}">
        <p14:creationId xmlns:p14="http://schemas.microsoft.com/office/powerpoint/2010/main" val="970468449"/>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rgbClr val="A603AB"/>
            </a:gs>
            <a:gs pos="21001">
              <a:srgbClr val="0819FB"/>
            </a:gs>
            <a:gs pos="35001">
              <a:srgbClr val="1A8D48"/>
            </a:gs>
            <a:gs pos="52000">
              <a:srgbClr val="FFFF00"/>
            </a:gs>
            <a:gs pos="73000">
              <a:srgbClr val="EE3F17"/>
            </a:gs>
            <a:gs pos="88000">
              <a:srgbClr val="E81766"/>
            </a:gs>
            <a:gs pos="100000">
              <a:srgbClr val="A603AB"/>
            </a:gs>
          </a:gsLst>
          <a:lin ang="600000" scaled="0"/>
          <a:tileRect/>
        </a:gradFill>
        <a:effectLst/>
      </p:bgPr>
    </p:bg>
    <p:spTree>
      <p:nvGrpSpPr>
        <p:cNvPr id="1" name=""/>
        <p:cNvGrpSpPr/>
        <p:nvPr/>
      </p:nvGrpSpPr>
      <p:grpSpPr>
        <a:xfrm>
          <a:off x="0" y="0"/>
          <a:ext cx="0" cy="0"/>
          <a:chOff x="0" y="0"/>
          <a:chExt cx="0" cy="0"/>
        </a:xfrm>
      </p:grpSpPr>
      <p:sp>
        <p:nvSpPr>
          <p:cNvPr id="7" name="Pie 6"/>
          <p:cNvSpPr/>
          <p:nvPr/>
        </p:nvSpPr>
        <p:spPr>
          <a:xfrm>
            <a:off x="-815925"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8" name="Oval 7"/>
          <p:cNvSpPr/>
          <p:nvPr/>
        </p:nvSpPr>
        <p:spPr>
          <a:xfrm>
            <a:off x="168818" y="21106"/>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11" name="Donut 10"/>
          <p:cNvSpPr/>
          <p:nvPr/>
        </p:nvSpPr>
        <p:spPr>
          <a:xfrm rot="2315675">
            <a:off x="182882"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12" name="Rectangle 11"/>
          <p:cNvSpPr/>
          <p:nvPr/>
        </p:nvSpPr>
        <p:spPr>
          <a:xfrm>
            <a:off x="1012884"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5" name="Title Placeholder 4"/>
          <p:cNvSpPr>
            <a:spLocks noGrp="1"/>
          </p:cNvSpPr>
          <p:nvPr>
            <p:ph type="title"/>
          </p:nvPr>
        </p:nvSpPr>
        <p:spPr>
          <a:xfrm>
            <a:off x="1435608" y="274638"/>
            <a:ext cx="7498080" cy="1143000"/>
          </a:xfrm>
          <a:prstGeom prst="rect">
            <a:avLst/>
          </a:prstGeom>
        </p:spPr>
        <p:txBody>
          <a:bodyPr anchor="ctr">
            <a:normAutofit/>
          </a:bodyPr>
          <a:lstStyle>
            <a:extLst/>
          </a:lstStyle>
          <a:p>
            <a:r>
              <a:rPr kumimoji="0" lang="en-US" smtClean="0"/>
              <a:t>Click to edit Master title style</a:t>
            </a:r>
            <a:endParaRPr kumimoji="0" lang="en-US"/>
          </a:p>
        </p:txBody>
      </p:sp>
      <p:sp>
        <p:nvSpPr>
          <p:cNvPr id="9" name="Text Placeholder 8"/>
          <p:cNvSpPr>
            <a:spLocks noGrp="1"/>
          </p:cNvSpPr>
          <p:nvPr>
            <p:ph type="body" idx="1"/>
          </p:nvPr>
        </p:nvSpPr>
        <p:spPr>
          <a:xfrm>
            <a:off x="1435608" y="1447800"/>
            <a:ext cx="7498080" cy="4800600"/>
          </a:xfrm>
          <a:prstGeom prst="rect">
            <a:avLst/>
          </a:prstGeom>
        </p:spPr>
        <p:txBody>
          <a:bodyPr>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4" name="Date Placeholder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64C20196-9A0B-4C7C-86F3-3F7131967DEA}" type="datetimeFigureOut">
              <a:rPr lang="en-US" smtClean="0">
                <a:solidFill>
                  <a:srgbClr val="E7DEC9">
                    <a:shade val="50000"/>
                    <a:satMod val="200000"/>
                  </a:srgbClr>
                </a:solidFill>
              </a:rPr>
              <a:pPr/>
              <a:t>7/11/2015</a:t>
            </a:fld>
            <a:endParaRPr lang="en-US">
              <a:solidFill>
                <a:srgbClr val="E7DEC9">
                  <a:shade val="50000"/>
                  <a:satMod val="200000"/>
                </a:srgbClr>
              </a:solidFill>
            </a:endParaRPr>
          </a:p>
        </p:txBody>
      </p:sp>
      <p:sp>
        <p:nvSpPr>
          <p:cNvPr id="10" name="Footer Placeholder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en-US">
              <a:solidFill>
                <a:srgbClr val="E7DEC9">
                  <a:shade val="50000"/>
                  <a:satMod val="200000"/>
                </a:srgbClr>
              </a:solidFill>
            </a:endParaRPr>
          </a:p>
        </p:txBody>
      </p:sp>
      <p:sp>
        <p:nvSpPr>
          <p:cNvPr id="22" name="Slide Number Placeholder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5A61FC3C-A683-41F4-8127-8A8FD4FF7C92}" type="slidenum">
              <a:rPr lang="en-US" smtClean="0">
                <a:solidFill>
                  <a:srgbClr val="E7DEC9">
                    <a:shade val="50000"/>
                    <a:satMod val="200000"/>
                  </a:srgbClr>
                </a:solidFill>
              </a:rPr>
              <a:pPr/>
              <a:t>‹#›</a:t>
            </a:fld>
            <a:endParaRPr lang="en-US">
              <a:solidFill>
                <a:srgbClr val="E7DEC9">
                  <a:shade val="50000"/>
                  <a:satMod val="200000"/>
                </a:srgbClr>
              </a:solidFill>
            </a:endParaRPr>
          </a:p>
        </p:txBody>
      </p:sp>
      <p:sp>
        <p:nvSpPr>
          <p:cNvPr id="15" name="Rectangle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Tree>
    <p:extLst>
      <p:ext uri="{BB962C8B-B14F-4D97-AF65-F5344CB8AC3E}">
        <p14:creationId xmlns:p14="http://schemas.microsoft.com/office/powerpoint/2010/main" val="95996984"/>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rgbClr val="A603AB"/>
            </a:gs>
            <a:gs pos="21001">
              <a:srgbClr val="0819FB"/>
            </a:gs>
            <a:gs pos="35001">
              <a:srgbClr val="1A8D48"/>
            </a:gs>
            <a:gs pos="52000">
              <a:srgbClr val="FFFF00"/>
            </a:gs>
            <a:gs pos="73000">
              <a:srgbClr val="EE3F17"/>
            </a:gs>
            <a:gs pos="88000">
              <a:srgbClr val="E81766"/>
            </a:gs>
            <a:gs pos="100000">
              <a:srgbClr val="A603AB"/>
            </a:gs>
          </a:gsLst>
          <a:lin ang="600000" scaled="0"/>
          <a:tileRect/>
        </a:gradFill>
        <a:effectLst/>
      </p:bgPr>
    </p:bg>
    <p:spTree>
      <p:nvGrpSpPr>
        <p:cNvPr id="1" name=""/>
        <p:cNvGrpSpPr/>
        <p:nvPr/>
      </p:nvGrpSpPr>
      <p:grpSpPr>
        <a:xfrm>
          <a:off x="0" y="0"/>
          <a:ext cx="0" cy="0"/>
          <a:chOff x="0" y="0"/>
          <a:chExt cx="0" cy="0"/>
        </a:xfrm>
      </p:grpSpPr>
      <p:sp>
        <p:nvSpPr>
          <p:cNvPr id="7" name="Pie 6"/>
          <p:cNvSpPr/>
          <p:nvPr/>
        </p:nvSpPr>
        <p:spPr>
          <a:xfrm>
            <a:off x="-815925"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8" name="Oval 7"/>
          <p:cNvSpPr/>
          <p:nvPr/>
        </p:nvSpPr>
        <p:spPr>
          <a:xfrm>
            <a:off x="168818" y="21106"/>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11" name="Donut 10"/>
          <p:cNvSpPr/>
          <p:nvPr/>
        </p:nvSpPr>
        <p:spPr>
          <a:xfrm rot="2315675">
            <a:off x="182882"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12" name="Rectangle 11"/>
          <p:cNvSpPr/>
          <p:nvPr/>
        </p:nvSpPr>
        <p:spPr>
          <a:xfrm>
            <a:off x="1012884"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5" name="Title Placeholder 4"/>
          <p:cNvSpPr>
            <a:spLocks noGrp="1"/>
          </p:cNvSpPr>
          <p:nvPr>
            <p:ph type="title"/>
          </p:nvPr>
        </p:nvSpPr>
        <p:spPr>
          <a:xfrm>
            <a:off x="1435608" y="274638"/>
            <a:ext cx="7498080" cy="1143000"/>
          </a:xfrm>
          <a:prstGeom prst="rect">
            <a:avLst/>
          </a:prstGeom>
        </p:spPr>
        <p:txBody>
          <a:bodyPr anchor="ctr">
            <a:normAutofit/>
          </a:bodyPr>
          <a:lstStyle>
            <a:extLst/>
          </a:lstStyle>
          <a:p>
            <a:r>
              <a:rPr kumimoji="0" lang="en-US" smtClean="0"/>
              <a:t>Click to edit Master title style</a:t>
            </a:r>
            <a:endParaRPr kumimoji="0" lang="en-US"/>
          </a:p>
        </p:txBody>
      </p:sp>
      <p:sp>
        <p:nvSpPr>
          <p:cNvPr id="9" name="Text Placeholder 8"/>
          <p:cNvSpPr>
            <a:spLocks noGrp="1"/>
          </p:cNvSpPr>
          <p:nvPr>
            <p:ph type="body" idx="1"/>
          </p:nvPr>
        </p:nvSpPr>
        <p:spPr>
          <a:xfrm>
            <a:off x="1435608" y="1447800"/>
            <a:ext cx="7498080" cy="4800600"/>
          </a:xfrm>
          <a:prstGeom prst="rect">
            <a:avLst/>
          </a:prstGeom>
        </p:spPr>
        <p:txBody>
          <a:bodyPr>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4" name="Date Placeholder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64C20196-9A0B-4C7C-86F3-3F7131967DEA}" type="datetimeFigureOut">
              <a:rPr lang="en-US" smtClean="0">
                <a:solidFill>
                  <a:srgbClr val="E7DEC9">
                    <a:shade val="50000"/>
                    <a:satMod val="200000"/>
                  </a:srgbClr>
                </a:solidFill>
              </a:rPr>
              <a:pPr/>
              <a:t>7/11/2015</a:t>
            </a:fld>
            <a:endParaRPr lang="en-US">
              <a:solidFill>
                <a:srgbClr val="E7DEC9">
                  <a:shade val="50000"/>
                  <a:satMod val="200000"/>
                </a:srgbClr>
              </a:solidFill>
            </a:endParaRPr>
          </a:p>
        </p:txBody>
      </p:sp>
      <p:sp>
        <p:nvSpPr>
          <p:cNvPr id="10" name="Footer Placeholder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en-US">
              <a:solidFill>
                <a:srgbClr val="E7DEC9">
                  <a:shade val="50000"/>
                  <a:satMod val="200000"/>
                </a:srgbClr>
              </a:solidFill>
            </a:endParaRPr>
          </a:p>
        </p:txBody>
      </p:sp>
      <p:sp>
        <p:nvSpPr>
          <p:cNvPr id="22" name="Slide Number Placeholder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5A61FC3C-A683-41F4-8127-8A8FD4FF7C92}" type="slidenum">
              <a:rPr lang="en-US" smtClean="0">
                <a:solidFill>
                  <a:srgbClr val="E7DEC9">
                    <a:shade val="50000"/>
                    <a:satMod val="200000"/>
                  </a:srgbClr>
                </a:solidFill>
              </a:rPr>
              <a:pPr/>
              <a:t>‹#›</a:t>
            </a:fld>
            <a:endParaRPr lang="en-US">
              <a:solidFill>
                <a:srgbClr val="E7DEC9">
                  <a:shade val="50000"/>
                  <a:satMod val="200000"/>
                </a:srgbClr>
              </a:solidFill>
            </a:endParaRPr>
          </a:p>
        </p:txBody>
      </p:sp>
      <p:sp>
        <p:nvSpPr>
          <p:cNvPr id="15" name="Rectangle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Tree>
    <p:extLst>
      <p:ext uri="{BB962C8B-B14F-4D97-AF65-F5344CB8AC3E}">
        <p14:creationId xmlns:p14="http://schemas.microsoft.com/office/powerpoint/2010/main" val="2315874792"/>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Pie 6"/>
          <p:cNvSpPr/>
          <p:nvPr/>
        </p:nvSpPr>
        <p:spPr>
          <a:xfrm>
            <a:off x="-815925"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8" name="Oval 7"/>
          <p:cNvSpPr/>
          <p:nvPr/>
        </p:nvSpPr>
        <p:spPr>
          <a:xfrm>
            <a:off x="168818" y="21106"/>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11" name="Donut 10"/>
          <p:cNvSpPr/>
          <p:nvPr/>
        </p:nvSpPr>
        <p:spPr>
          <a:xfrm rot="2315675">
            <a:off x="182882"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12" name="Rectangle 11"/>
          <p:cNvSpPr/>
          <p:nvPr/>
        </p:nvSpPr>
        <p:spPr>
          <a:xfrm>
            <a:off x="1012884"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5" name="Title Placeholder 4"/>
          <p:cNvSpPr>
            <a:spLocks noGrp="1"/>
          </p:cNvSpPr>
          <p:nvPr>
            <p:ph type="title"/>
          </p:nvPr>
        </p:nvSpPr>
        <p:spPr>
          <a:xfrm>
            <a:off x="1435608" y="274638"/>
            <a:ext cx="7498080" cy="1143000"/>
          </a:xfrm>
          <a:prstGeom prst="rect">
            <a:avLst/>
          </a:prstGeom>
        </p:spPr>
        <p:txBody>
          <a:bodyPr anchor="ctr">
            <a:normAutofit/>
          </a:bodyPr>
          <a:lstStyle>
            <a:extLst/>
          </a:lstStyle>
          <a:p>
            <a:r>
              <a:rPr kumimoji="0" lang="en-US" smtClean="0"/>
              <a:t>Click to edit Master title style</a:t>
            </a:r>
            <a:endParaRPr kumimoji="0" lang="en-US"/>
          </a:p>
        </p:txBody>
      </p:sp>
      <p:sp>
        <p:nvSpPr>
          <p:cNvPr id="9" name="Text Placeholder 8"/>
          <p:cNvSpPr>
            <a:spLocks noGrp="1"/>
          </p:cNvSpPr>
          <p:nvPr>
            <p:ph type="body" idx="1"/>
          </p:nvPr>
        </p:nvSpPr>
        <p:spPr>
          <a:xfrm>
            <a:off x="1435608" y="1447800"/>
            <a:ext cx="7498080" cy="4800600"/>
          </a:xfrm>
          <a:prstGeom prst="rect">
            <a:avLst/>
          </a:prstGeom>
        </p:spPr>
        <p:txBody>
          <a:bodyPr>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4" name="Date Placeholder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64C20196-9A0B-4C7C-86F3-3F7131967DEA}" type="datetimeFigureOut">
              <a:rPr lang="en-US" smtClean="0">
                <a:solidFill>
                  <a:srgbClr val="E7DEC9">
                    <a:shade val="50000"/>
                    <a:satMod val="200000"/>
                  </a:srgbClr>
                </a:solidFill>
              </a:rPr>
              <a:pPr/>
              <a:t>7/11/2015</a:t>
            </a:fld>
            <a:endParaRPr lang="en-US">
              <a:solidFill>
                <a:srgbClr val="E7DEC9">
                  <a:shade val="50000"/>
                  <a:satMod val="200000"/>
                </a:srgbClr>
              </a:solidFill>
            </a:endParaRPr>
          </a:p>
        </p:txBody>
      </p:sp>
      <p:sp>
        <p:nvSpPr>
          <p:cNvPr id="10" name="Footer Placeholder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en-US">
              <a:solidFill>
                <a:srgbClr val="E7DEC9">
                  <a:shade val="50000"/>
                  <a:satMod val="200000"/>
                </a:srgbClr>
              </a:solidFill>
            </a:endParaRPr>
          </a:p>
        </p:txBody>
      </p:sp>
      <p:sp>
        <p:nvSpPr>
          <p:cNvPr id="22" name="Slide Number Placeholder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5A61FC3C-A683-41F4-8127-8A8FD4FF7C92}" type="slidenum">
              <a:rPr lang="en-US" smtClean="0">
                <a:solidFill>
                  <a:srgbClr val="E7DEC9">
                    <a:shade val="50000"/>
                    <a:satMod val="200000"/>
                  </a:srgbClr>
                </a:solidFill>
              </a:rPr>
              <a:pPr/>
              <a:t>‹#›</a:t>
            </a:fld>
            <a:endParaRPr lang="en-US">
              <a:solidFill>
                <a:srgbClr val="E7DEC9">
                  <a:shade val="50000"/>
                  <a:satMod val="200000"/>
                </a:srgbClr>
              </a:solidFill>
            </a:endParaRPr>
          </a:p>
        </p:txBody>
      </p:sp>
      <p:sp>
        <p:nvSpPr>
          <p:cNvPr id="15" name="Rectangle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Tree>
    <p:extLst>
      <p:ext uri="{BB962C8B-B14F-4D97-AF65-F5344CB8AC3E}">
        <p14:creationId xmlns:p14="http://schemas.microsoft.com/office/powerpoint/2010/main" val="3488186286"/>
      </p:ext>
    </p:extLst>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Pie 6"/>
          <p:cNvSpPr/>
          <p:nvPr/>
        </p:nvSpPr>
        <p:spPr>
          <a:xfrm>
            <a:off x="-815925"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8" name="Oval 7"/>
          <p:cNvSpPr/>
          <p:nvPr/>
        </p:nvSpPr>
        <p:spPr>
          <a:xfrm>
            <a:off x="168818" y="21106"/>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11" name="Donut 10"/>
          <p:cNvSpPr/>
          <p:nvPr/>
        </p:nvSpPr>
        <p:spPr>
          <a:xfrm rot="2315675">
            <a:off x="182882"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12" name="Rectangle 11"/>
          <p:cNvSpPr/>
          <p:nvPr/>
        </p:nvSpPr>
        <p:spPr>
          <a:xfrm>
            <a:off x="1012884"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5" name="Title Placeholder 4"/>
          <p:cNvSpPr>
            <a:spLocks noGrp="1"/>
          </p:cNvSpPr>
          <p:nvPr>
            <p:ph type="title"/>
          </p:nvPr>
        </p:nvSpPr>
        <p:spPr>
          <a:xfrm>
            <a:off x="1435608" y="274638"/>
            <a:ext cx="7498080" cy="1143000"/>
          </a:xfrm>
          <a:prstGeom prst="rect">
            <a:avLst/>
          </a:prstGeom>
        </p:spPr>
        <p:txBody>
          <a:bodyPr anchor="ctr">
            <a:normAutofit/>
          </a:bodyPr>
          <a:lstStyle>
            <a:extLst/>
          </a:lstStyle>
          <a:p>
            <a:r>
              <a:rPr kumimoji="0" lang="en-US" smtClean="0"/>
              <a:t>Click to edit Master title style</a:t>
            </a:r>
            <a:endParaRPr kumimoji="0" lang="en-US"/>
          </a:p>
        </p:txBody>
      </p:sp>
      <p:sp>
        <p:nvSpPr>
          <p:cNvPr id="9" name="Text Placeholder 8"/>
          <p:cNvSpPr>
            <a:spLocks noGrp="1"/>
          </p:cNvSpPr>
          <p:nvPr>
            <p:ph type="body" idx="1"/>
          </p:nvPr>
        </p:nvSpPr>
        <p:spPr>
          <a:xfrm>
            <a:off x="1435608" y="1447800"/>
            <a:ext cx="7498080" cy="4800600"/>
          </a:xfrm>
          <a:prstGeom prst="rect">
            <a:avLst/>
          </a:prstGeom>
        </p:spPr>
        <p:txBody>
          <a:bodyPr>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4" name="Date Placeholder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F0C67DB6-ECB3-4169-BA71-4F6E878983C3}" type="datetimeFigureOut">
              <a:rPr lang="en-US" smtClean="0">
                <a:solidFill>
                  <a:srgbClr val="ACCBF9">
                    <a:shade val="50000"/>
                    <a:satMod val="200000"/>
                  </a:srgbClr>
                </a:solidFill>
              </a:rPr>
              <a:pPr/>
              <a:t>7/11/2015</a:t>
            </a:fld>
            <a:endParaRPr lang="en-US">
              <a:solidFill>
                <a:srgbClr val="ACCBF9">
                  <a:shade val="50000"/>
                  <a:satMod val="200000"/>
                </a:srgbClr>
              </a:solidFill>
            </a:endParaRPr>
          </a:p>
        </p:txBody>
      </p:sp>
      <p:sp>
        <p:nvSpPr>
          <p:cNvPr id="10" name="Footer Placeholder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en-US">
              <a:solidFill>
                <a:srgbClr val="ACCBF9">
                  <a:shade val="50000"/>
                  <a:satMod val="200000"/>
                </a:srgbClr>
              </a:solidFill>
            </a:endParaRPr>
          </a:p>
        </p:txBody>
      </p:sp>
      <p:sp>
        <p:nvSpPr>
          <p:cNvPr id="22" name="Slide Number Placeholder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
        <p:nvSpPr>
          <p:cNvPr id="15" name="Rectangle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Tree>
    <p:extLst>
      <p:ext uri="{BB962C8B-B14F-4D97-AF65-F5344CB8AC3E}">
        <p14:creationId xmlns:p14="http://schemas.microsoft.com/office/powerpoint/2010/main" val="3055133734"/>
      </p:ext>
    </p:extLst>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hyperlink" Target="http://www.medclip.com/index.php?page=videos&amp;section=view&amp;vid_id=103271" TargetMode="External"/><Relationship Id="rId2" Type="http://schemas.openxmlformats.org/officeDocument/2006/relationships/image" Target="../media/image16.png"/><Relationship Id="rId1" Type="http://schemas.openxmlformats.org/officeDocument/2006/relationships/slideLayout" Target="../slideLayouts/slideLayout40.xml"/></Relationships>
</file>

<file path=ppt/slides/_rels/slide12.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18.xml"/></Relationships>
</file>

<file path=ppt/slides/_rels/slide1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5.xml"/><Relationship Id="rId1" Type="http://schemas.openxmlformats.org/officeDocument/2006/relationships/slideLayout" Target="../slideLayouts/slideLayout57.xml"/><Relationship Id="rId5" Type="http://schemas.openxmlformats.org/officeDocument/2006/relationships/hyperlink" Target="https://www.youtube.com/watch?v=ZMLzP1VCANo" TargetMode="External"/><Relationship Id="rId4" Type="http://schemas.microsoft.com/office/2007/relationships/hdphoto" Target="../media/hdphoto1.wdp"/></Relationships>
</file>

<file path=ppt/slides/_rels/slide14.xml.rels><?xml version="1.0" encoding="UTF-8" standalone="yes"?>
<Relationships xmlns="http://schemas.openxmlformats.org/package/2006/relationships"><Relationship Id="rId3" Type="http://schemas.openxmlformats.org/officeDocument/2006/relationships/hyperlink" Target="https://www.youtube.com/watch?v=ZMLzP1VCANo" TargetMode="External"/><Relationship Id="rId2" Type="http://schemas.openxmlformats.org/officeDocument/2006/relationships/notesSlide" Target="../notesSlides/notesSlide6.xml"/><Relationship Id="rId1" Type="http://schemas.openxmlformats.org/officeDocument/2006/relationships/slideLayout" Target="../slideLayouts/slideLayout46.xml"/></Relationships>
</file>

<file path=ppt/slides/_rels/slide1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40.xml"/><Relationship Id="rId4" Type="http://schemas.openxmlformats.org/officeDocument/2006/relationships/hyperlink" Target="https://www.youtube.com/watch?v=laRyswIO_-g" TargetMode="External"/></Relationships>
</file>

<file path=ppt/slides/_rels/slide1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40.xml"/></Relationships>
</file>

<file path=ppt/slides/_rels/slide17.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7.xml"/><Relationship Id="rId1" Type="http://schemas.openxmlformats.org/officeDocument/2006/relationships/slideLayout" Target="../slideLayouts/slideLayout24.xml"/><Relationship Id="rId4" Type="http://schemas.openxmlformats.org/officeDocument/2006/relationships/image" Target="../media/image24.jpeg"/></Relationships>
</file>

<file path=ppt/slides/_rels/slide18.xml.rels><?xml version="1.0" encoding="UTF-8" standalone="yes"?>
<Relationships xmlns="http://schemas.openxmlformats.org/package/2006/relationships"><Relationship Id="rId3" Type="http://schemas.openxmlformats.org/officeDocument/2006/relationships/image" Target="../media/image25.gif"/><Relationship Id="rId2" Type="http://schemas.openxmlformats.org/officeDocument/2006/relationships/notesSlide" Target="../notesSlides/notesSlide8.xml"/><Relationship Id="rId1" Type="http://schemas.openxmlformats.org/officeDocument/2006/relationships/slideLayout" Target="../slideLayouts/slideLayout68.xml"/><Relationship Id="rId5" Type="http://schemas.openxmlformats.org/officeDocument/2006/relationships/image" Target="../media/image27.jpeg"/><Relationship Id="rId4" Type="http://schemas.openxmlformats.org/officeDocument/2006/relationships/image" Target="../media/image26.jpeg"/></Relationships>
</file>

<file path=ppt/slides/_rels/slide19.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7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5.xml"/><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9.xml"/><Relationship Id="rId1" Type="http://schemas.openxmlformats.org/officeDocument/2006/relationships/slideLayout" Target="../slideLayouts/slideLayout12.xml"/><Relationship Id="rId5" Type="http://schemas.openxmlformats.org/officeDocument/2006/relationships/image" Target="../media/image31.gif"/><Relationship Id="rId4" Type="http://schemas.openxmlformats.org/officeDocument/2006/relationships/image" Target="../media/image30.jpeg"/></Relationships>
</file>

<file path=ppt/slides/_rels/slide21.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0.xml"/><Relationship Id="rId1" Type="http://schemas.openxmlformats.org/officeDocument/2006/relationships/slideLayout" Target="../slideLayouts/slideLayout24.xml"/></Relationships>
</file>

<file path=ppt/slides/_rels/slide23.xml.rels><?xml version="1.0" encoding="UTF-8" standalone="yes"?>
<Relationships xmlns="http://schemas.openxmlformats.org/package/2006/relationships"><Relationship Id="rId3" Type="http://schemas.openxmlformats.org/officeDocument/2006/relationships/hyperlink" Target="http://www.thefreedictionary.com/embodiment" TargetMode="External"/><Relationship Id="rId7" Type="http://schemas.openxmlformats.org/officeDocument/2006/relationships/image" Target="../media/image36.jpeg"/><Relationship Id="rId2" Type="http://schemas.openxmlformats.org/officeDocument/2006/relationships/notesSlide" Target="../notesSlides/notesSlide11.xml"/><Relationship Id="rId1" Type="http://schemas.openxmlformats.org/officeDocument/2006/relationships/slideLayout" Target="../slideLayouts/slideLayout72.xml"/><Relationship Id="rId6" Type="http://schemas.openxmlformats.org/officeDocument/2006/relationships/image" Target="../media/image35.jpeg"/><Relationship Id="rId5" Type="http://schemas.openxmlformats.org/officeDocument/2006/relationships/image" Target="../media/image34.jpeg"/><Relationship Id="rId4" Type="http://schemas.openxmlformats.org/officeDocument/2006/relationships/hyperlink" Target="http://www.youtube.com/user/mindsignonline" TargetMode="External"/></Relationships>
</file>

<file path=ppt/slides/_rels/slide24.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12.xml"/><Relationship Id="rId1" Type="http://schemas.openxmlformats.org/officeDocument/2006/relationships/slideLayout" Target="../slideLayouts/slideLayout24.xml"/><Relationship Id="rId6" Type="http://schemas.openxmlformats.org/officeDocument/2006/relationships/image" Target="../media/image42.png"/><Relationship Id="rId5" Type="http://schemas.openxmlformats.org/officeDocument/2006/relationships/image" Target="../media/image41.png"/><Relationship Id="rId4" Type="http://schemas.openxmlformats.org/officeDocument/2006/relationships/image" Target="../media/image40.png"/></Relationships>
</file>

<file path=ppt/slides/_rels/slide26.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13.xml"/><Relationship Id="rId1" Type="http://schemas.openxmlformats.org/officeDocument/2006/relationships/slideLayout" Target="../slideLayouts/slideLayout12.xml"/><Relationship Id="rId5" Type="http://schemas.openxmlformats.org/officeDocument/2006/relationships/image" Target="../media/image45.png"/><Relationship Id="rId4" Type="http://schemas.openxmlformats.org/officeDocument/2006/relationships/image" Target="../media/image44.png"/></Relationships>
</file>

<file path=ppt/slides/_rels/slide27.xml.rels><?xml version="1.0" encoding="UTF-8" standalone="yes"?>
<Relationships xmlns="http://schemas.openxmlformats.org/package/2006/relationships"><Relationship Id="rId3" Type="http://schemas.openxmlformats.org/officeDocument/2006/relationships/image" Target="../media/image46.jpg"/><Relationship Id="rId2" Type="http://schemas.openxmlformats.org/officeDocument/2006/relationships/notesSlide" Target="../notesSlides/notesSlide14.xml"/><Relationship Id="rId1" Type="http://schemas.openxmlformats.org/officeDocument/2006/relationships/slideLayout" Target="../slideLayouts/slideLayout72.xml"/><Relationship Id="rId4" Type="http://schemas.openxmlformats.org/officeDocument/2006/relationships/image" Target="../media/image47.jpeg"/></Relationships>
</file>

<file path=ppt/slides/_rels/slide28.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50.xml"/></Relationships>
</file>

<file path=ppt/slides/_rels/slide2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23.xml"/><Relationship Id="rId4" Type="http://schemas.openxmlformats.org/officeDocument/2006/relationships/image" Target="../media/image5.jpeg"/></Relationships>
</file>

<file path=ppt/slides/_rels/slide30.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15.xml"/><Relationship Id="rId1" Type="http://schemas.openxmlformats.org/officeDocument/2006/relationships/slideLayout" Target="../slideLayouts/slideLayout13.xml"/></Relationships>
</file>

<file path=ppt/slides/_rels/slide31.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0.png"/><Relationship Id="rId1" Type="http://schemas.openxmlformats.org/officeDocument/2006/relationships/slideLayout" Target="../slideLayouts/slideLayout14.xml"/></Relationships>
</file>

<file path=ppt/slides/_rels/slide32.xml.rels><?xml version="1.0" encoding="UTF-8" standalone="yes"?>
<Relationships xmlns="http://schemas.openxmlformats.org/package/2006/relationships"><Relationship Id="rId2" Type="http://schemas.openxmlformats.org/officeDocument/2006/relationships/image" Target="../media/image52.jpeg"/><Relationship Id="rId1" Type="http://schemas.openxmlformats.org/officeDocument/2006/relationships/slideLayout" Target="../slideLayouts/slideLayout19.xml"/></Relationships>
</file>

<file path=ppt/slides/_rels/slide33.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image" Target="../media/image53.jpeg"/><Relationship Id="rId1" Type="http://schemas.openxmlformats.org/officeDocument/2006/relationships/slideLayout" Target="../slideLayouts/slideLayout19.xml"/></Relationships>
</file>

<file path=ppt/slides/_rels/slide34.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55.png"/><Relationship Id="rId1" Type="http://schemas.openxmlformats.org/officeDocument/2006/relationships/slideLayout" Target="../slideLayouts/slideLayout37.xml"/><Relationship Id="rId5" Type="http://schemas.openxmlformats.org/officeDocument/2006/relationships/hyperlink" Target="https://www.youtube.com/watch?v=O0kuM6vv6u4" TargetMode="External"/><Relationship Id="rId4" Type="http://schemas.openxmlformats.org/officeDocument/2006/relationships/image" Target="../media/image57.png"/></Relationships>
</file>

<file path=ppt/slides/_rels/slide35.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58.png"/><Relationship Id="rId1" Type="http://schemas.openxmlformats.org/officeDocument/2006/relationships/slideLayout" Target="../slideLayouts/slideLayout3.xml"/><Relationship Id="rId5" Type="http://schemas.openxmlformats.org/officeDocument/2006/relationships/image" Target="../media/image61.png"/><Relationship Id="rId4" Type="http://schemas.openxmlformats.org/officeDocument/2006/relationships/image" Target="../media/image60.png"/></Relationships>
</file>

<file path=ppt/slides/_rels/slide36.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image" Target="../media/image62.png"/><Relationship Id="rId1" Type="http://schemas.openxmlformats.org/officeDocument/2006/relationships/slideLayout" Target="../slideLayouts/slideLayout34.xml"/><Relationship Id="rId4" Type="http://schemas.openxmlformats.org/officeDocument/2006/relationships/image" Target="../media/image64.png"/></Relationships>
</file>

<file path=ppt/slides/_rels/slide37.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image" Target="../media/image65.png"/><Relationship Id="rId1" Type="http://schemas.openxmlformats.org/officeDocument/2006/relationships/slideLayout" Target="../slideLayouts/slideLayout74.xml"/><Relationship Id="rId4" Type="http://schemas.openxmlformats.org/officeDocument/2006/relationships/image" Target="../media/image67.png"/></Relationships>
</file>

<file path=ppt/slides/_rels/slide38.xml.rels><?xml version="1.0" encoding="UTF-8" standalone="yes"?>
<Relationships xmlns="http://schemas.openxmlformats.org/package/2006/relationships"><Relationship Id="rId8" Type="http://schemas.openxmlformats.org/officeDocument/2006/relationships/hyperlink" Target="http://www.ted.com/talks/rebecca_saxe_how_brains_make_moral_judgments.html" TargetMode="External"/><Relationship Id="rId3" Type="http://schemas.openxmlformats.org/officeDocument/2006/relationships/image" Target="../media/image68.jpeg"/><Relationship Id="rId7" Type="http://schemas.openxmlformats.org/officeDocument/2006/relationships/hyperlink" Target="http://www.youtube.com/user/mindsignonline" TargetMode="External"/><Relationship Id="rId2" Type="http://schemas.openxmlformats.org/officeDocument/2006/relationships/notesSlide" Target="../notesSlides/notesSlide16.xml"/><Relationship Id="rId1" Type="http://schemas.openxmlformats.org/officeDocument/2006/relationships/slideLayout" Target="../slideLayouts/slideLayout13.xml"/><Relationship Id="rId6" Type="http://schemas.openxmlformats.org/officeDocument/2006/relationships/image" Target="../media/image71.png"/><Relationship Id="rId5" Type="http://schemas.openxmlformats.org/officeDocument/2006/relationships/image" Target="../media/image70.jpeg"/><Relationship Id="rId4" Type="http://schemas.openxmlformats.org/officeDocument/2006/relationships/image" Target="../media/image69.jpeg"/></Relationships>
</file>

<file path=ppt/slides/_rels/slide39.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hyperlink" Target="http://www.ted.com/talks/rebecca_saxe_how_brains_make_moral_judgments.html" TargetMode="External"/><Relationship Id="rId1" Type="http://schemas.openxmlformats.org/officeDocument/2006/relationships/slideLayout" Target="../slideLayouts/slideLayout1.xml"/><Relationship Id="rId4" Type="http://schemas.openxmlformats.org/officeDocument/2006/relationships/image" Target="../media/image73.png"/></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2.xml"/></Relationships>
</file>

<file path=ppt/slides/_rels/slide40.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40.xml"/></Relationships>
</file>

<file path=ppt/slides/_rels/slide41.xml.rels><?xml version="1.0" encoding="UTF-8" standalone="yes"?>
<Relationships xmlns="http://schemas.openxmlformats.org/package/2006/relationships"><Relationship Id="rId8" Type="http://schemas.openxmlformats.org/officeDocument/2006/relationships/hyperlink" Target="http://clbb.mgh.harvard.edu/criminal-responsibility/" TargetMode="External"/><Relationship Id="rId13" Type="http://schemas.openxmlformats.org/officeDocument/2006/relationships/hyperlink" Target="http://www.youtube.com/watch?v=Tq1-ZxV9Dc4" TargetMode="External"/><Relationship Id="rId3" Type="http://schemas.openxmlformats.org/officeDocument/2006/relationships/hyperlink" Target="https://www.youtube.com/watch?v=lfGwsAdS9Dc" TargetMode="External"/><Relationship Id="rId7" Type="http://schemas.openxmlformats.org/officeDocument/2006/relationships/hyperlink" Target="http://bigthink.com/users/michaelgazzaniga" TargetMode="External"/><Relationship Id="rId12" Type="http://schemas.openxmlformats.org/officeDocument/2006/relationships/hyperlink" Target="http://www.pbs.org/wgbh/nova/education/body/mirror-neurons.html" TargetMode="External"/><Relationship Id="rId2" Type="http://schemas.openxmlformats.org/officeDocument/2006/relationships/hyperlink" Target="http://www.informationphilosopher.com/solutions/scientists/gazzaniga/" TargetMode="External"/><Relationship Id="rId1" Type="http://schemas.openxmlformats.org/officeDocument/2006/relationships/slideLayout" Target="../slideLayouts/slideLayout35.xml"/><Relationship Id="rId6" Type="http://schemas.openxmlformats.org/officeDocument/2006/relationships/hyperlink" Target="http://www.nytimes.com/video/science/100000001142409/michael-gazzaniga.html" TargetMode="External"/><Relationship Id="rId11" Type="http://schemas.openxmlformats.org/officeDocument/2006/relationships/hyperlink" Target="http://www.psychologicalscience.org/index.php/news/releases/monkey-see-monkey-do-the-role-of-mirror-neurons-in-human-behavior.html" TargetMode="External"/><Relationship Id="rId5" Type="http://schemas.openxmlformats.org/officeDocument/2006/relationships/hyperlink" Target="http://www.nytimes.com/2011/11/01/science/telling-the-story-of-the-brains-cacophony-of-competing-voices.html?pagewanted=all" TargetMode="External"/><Relationship Id="rId10" Type="http://schemas.openxmlformats.org/officeDocument/2006/relationships/hyperlink" Target="http://www.medpagetoday.com/Neurology/HeadTrauma/40947" TargetMode="External"/><Relationship Id="rId4" Type="http://schemas.openxmlformats.org/officeDocument/2006/relationships/hyperlink" Target="http://www.dana.org/Cerebrum/Default.aspx?id=39343" TargetMode="External"/><Relationship Id="rId9" Type="http://schemas.openxmlformats.org/officeDocument/2006/relationships/hyperlink" Target="https://www.youtube.com/watch?v=RKB0Oene5Ys" TargetMode="Externa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41.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3.xml"/><Relationship Id="rId1" Type="http://schemas.openxmlformats.org/officeDocument/2006/relationships/slideLayout" Target="../slideLayouts/slideLayout40.xml"/><Relationship Id="rId5" Type="http://schemas.openxmlformats.org/officeDocument/2006/relationships/hyperlink" Target="http://www.heraldsun.com.au/news/right-brain-v-left-brain/story-e6frf7jo-1111114603615" TargetMode="External"/><Relationship Id="rId4" Type="http://schemas.openxmlformats.org/officeDocument/2006/relationships/hyperlink" Target="http://psychology.about.com/od/sensationandperception/ig/Optical-Illusions/spinning-dancer-illusion.htmgif"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50.xml"/></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49.xml"/><Relationship Id="rId5" Type="http://schemas.openxmlformats.org/officeDocument/2006/relationships/image" Target="../media/image13.png"/><Relationship Id="rId4" Type="http://schemas.openxmlformats.org/officeDocument/2006/relationships/image" Target="../media/image12.png"/></Relationships>
</file>

<file path=ppt/slides/_rels/slide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A603AB"/>
            </a:gs>
            <a:gs pos="21001">
              <a:srgbClr val="0819FB"/>
            </a:gs>
            <a:gs pos="35001">
              <a:srgbClr val="1A8D48"/>
            </a:gs>
            <a:gs pos="52000">
              <a:srgbClr val="FFFF00"/>
            </a:gs>
            <a:gs pos="73000">
              <a:srgbClr val="EE3F17"/>
            </a:gs>
            <a:gs pos="88000">
              <a:srgbClr val="E81766"/>
            </a:gs>
            <a:gs pos="100000">
              <a:srgbClr val="A603AB"/>
            </a:gs>
          </a:gsLst>
          <a:lin ang="1200000" scaled="0"/>
          <a:tileRect/>
        </a:gradFill>
        <a:effectLst/>
      </p:bgPr>
    </p:bg>
    <p:spTree>
      <p:nvGrpSpPr>
        <p:cNvPr id="1" name=""/>
        <p:cNvGrpSpPr/>
        <p:nvPr/>
      </p:nvGrpSpPr>
      <p:grpSpPr>
        <a:xfrm>
          <a:off x="0" y="0"/>
          <a:ext cx="0" cy="0"/>
          <a:chOff x="0" y="0"/>
          <a:chExt cx="0" cy="0"/>
        </a:xfrm>
      </p:grpSpPr>
      <p:sp>
        <p:nvSpPr>
          <p:cNvPr id="9" name="Title 8"/>
          <p:cNvSpPr>
            <a:spLocks noGrp="1"/>
          </p:cNvSpPr>
          <p:nvPr>
            <p:ph type="title"/>
          </p:nvPr>
        </p:nvSpPr>
        <p:spPr/>
        <p:txBody>
          <a:bodyPr/>
          <a:lstStyle/>
          <a:p>
            <a:r>
              <a:rPr lang="en-US" dirty="0" smtClean="0">
                <a:solidFill>
                  <a:schemeClr val="accent5">
                    <a:lumMod val="50000"/>
                  </a:schemeClr>
                </a:solidFill>
              </a:rPr>
              <a:t>Making of the Modern Mind</a:t>
            </a:r>
            <a:endParaRPr lang="en-US" dirty="0">
              <a:solidFill>
                <a:schemeClr val="accent5">
                  <a:lumMod val="50000"/>
                </a:schemeClr>
              </a:solidFill>
            </a:endParaRPr>
          </a:p>
        </p:txBody>
      </p:sp>
    </p:spTree>
    <p:extLst>
      <p:ext uri="{BB962C8B-B14F-4D97-AF65-F5344CB8AC3E}">
        <p14:creationId xmlns:p14="http://schemas.microsoft.com/office/powerpoint/2010/main" val="357550141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gradFill>
          <a:gsLst>
            <a:gs pos="0">
              <a:srgbClr val="A603AB"/>
            </a:gs>
            <a:gs pos="36000">
              <a:srgbClr val="0819FB"/>
            </a:gs>
            <a:gs pos="62000">
              <a:srgbClr val="1A8D48"/>
            </a:gs>
            <a:gs pos="69000">
              <a:srgbClr val="FFFF00"/>
            </a:gs>
            <a:gs pos="71264">
              <a:srgbClr val="F37B10"/>
            </a:gs>
            <a:gs pos="80000">
              <a:srgbClr val="EE3F17"/>
            </a:gs>
            <a:gs pos="88000">
              <a:srgbClr val="E81766"/>
            </a:gs>
            <a:gs pos="100000">
              <a:srgbClr val="A603AB"/>
            </a:gs>
          </a:gsLst>
          <a:lin ang="18600000" scaled="0"/>
        </a:gradFill>
        <a:effectLst/>
      </p:bgPr>
    </p:bg>
    <p:spTree>
      <p:nvGrpSpPr>
        <p:cNvPr id="1" name=""/>
        <p:cNvGrpSpPr/>
        <p:nvPr/>
      </p:nvGrpSpPr>
      <p:grpSpPr>
        <a:xfrm>
          <a:off x="0" y="0"/>
          <a:ext cx="0" cy="0"/>
          <a:chOff x="0" y="0"/>
          <a:chExt cx="0" cy="0"/>
        </a:xfrm>
      </p:grpSpPr>
      <p:sp>
        <p:nvSpPr>
          <p:cNvPr id="11" name="Title 10"/>
          <p:cNvSpPr>
            <a:spLocks noGrp="1"/>
          </p:cNvSpPr>
          <p:nvPr>
            <p:ph type="title"/>
          </p:nvPr>
        </p:nvSpPr>
        <p:spPr>
          <a:xfrm>
            <a:off x="2479700" y="1447800"/>
            <a:ext cx="6400800" cy="2286000"/>
          </a:xfrm>
        </p:spPr>
        <p:txBody>
          <a:bodyPr>
            <a:normAutofit fontScale="90000"/>
          </a:bodyPr>
          <a:lstStyle/>
          <a:p>
            <a:r>
              <a:rPr lang="en-US" dirty="0" smtClean="0">
                <a:solidFill>
                  <a:srgbClr val="7030A0"/>
                </a:solidFill>
              </a:rPr>
              <a:t>Priming</a:t>
            </a:r>
            <a:r>
              <a:rPr lang="en-US" dirty="0" smtClean="0"/>
              <a:t/>
            </a:r>
            <a:br>
              <a:rPr lang="en-US" dirty="0" smtClean="0"/>
            </a:br>
            <a:r>
              <a:rPr lang="en-US" dirty="0" smtClean="0"/>
              <a:t/>
            </a:r>
            <a:br>
              <a:rPr lang="en-US" dirty="0" smtClean="0"/>
            </a:br>
            <a:r>
              <a:rPr lang="en-US" dirty="0" smtClean="0"/>
              <a:t/>
            </a:r>
            <a:br>
              <a:rPr lang="en-US" dirty="0" smtClean="0"/>
            </a:br>
            <a:r>
              <a:rPr lang="en-US" dirty="0"/>
              <a:t/>
            </a:r>
            <a:br>
              <a:rPr lang="en-US" dirty="0"/>
            </a:br>
            <a:r>
              <a:rPr lang="en-US" sz="2200" dirty="0" smtClean="0">
                <a:solidFill>
                  <a:srgbClr val="002060"/>
                </a:solidFill>
              </a:rPr>
              <a:t>…</a:t>
            </a:r>
            <a:r>
              <a:rPr lang="en-US" sz="2200" dirty="0">
                <a:solidFill>
                  <a:srgbClr val="002060"/>
                </a:solidFill>
              </a:rPr>
              <a:t>And the cognitive dissonance that follows…</a:t>
            </a:r>
            <a:r>
              <a:rPr lang="en-US" dirty="0">
                <a:solidFill>
                  <a:srgbClr val="002060"/>
                </a:solidFill>
              </a:rPr>
              <a:t/>
            </a:r>
            <a:br>
              <a:rPr lang="en-US" dirty="0">
                <a:solidFill>
                  <a:srgbClr val="002060"/>
                </a:solidFill>
              </a:rPr>
            </a:br>
            <a:endParaRPr lang="en-US" dirty="0"/>
          </a:p>
        </p:txBody>
      </p:sp>
      <p:pic>
        <p:nvPicPr>
          <p:cNvPr id="614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52800" y="2209800"/>
            <a:ext cx="2133600" cy="1603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3" name="TextBox 12"/>
          <p:cNvSpPr txBox="1"/>
          <p:nvPr/>
        </p:nvSpPr>
        <p:spPr>
          <a:xfrm>
            <a:off x="2473299" y="5827931"/>
            <a:ext cx="6549742" cy="646331"/>
          </a:xfrm>
          <a:prstGeom prst="rect">
            <a:avLst/>
          </a:prstGeom>
          <a:noFill/>
        </p:spPr>
        <p:txBody>
          <a:bodyPr wrap="none" rtlCol="0">
            <a:spAutoFit/>
          </a:bodyPr>
          <a:lstStyle/>
          <a:p>
            <a:r>
              <a:rPr lang="en-US" dirty="0">
                <a:solidFill>
                  <a:srgbClr val="002060"/>
                </a:solidFill>
              </a:rPr>
              <a:t>How did the article prime us to see her spin one way or the other?</a:t>
            </a:r>
          </a:p>
          <a:p>
            <a:endParaRPr lang="en-US" dirty="0">
              <a:solidFill>
                <a:srgbClr val="002060"/>
              </a:solidFill>
            </a:endParaRPr>
          </a:p>
        </p:txBody>
      </p:sp>
    </p:spTree>
    <p:extLst>
      <p:ext uri="{BB962C8B-B14F-4D97-AF65-F5344CB8AC3E}">
        <p14:creationId xmlns:p14="http://schemas.microsoft.com/office/powerpoint/2010/main" val="21355658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36764" y="2819400"/>
            <a:ext cx="3435246" cy="2286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Cloud Callout 2"/>
          <p:cNvSpPr/>
          <p:nvPr/>
        </p:nvSpPr>
        <p:spPr>
          <a:xfrm rot="467633">
            <a:off x="3167719" y="588624"/>
            <a:ext cx="4364903" cy="2627830"/>
          </a:xfrm>
          <a:prstGeom prst="cloudCallout">
            <a:avLst/>
          </a:prstGeom>
          <a:no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rgbClr val="242852">
                    <a:lumMod val="60000"/>
                    <a:lumOff val="40000"/>
                  </a:srgbClr>
                </a:solidFill>
                <a:ea typeface="Batang" panose="02030600000101010101" pitchFamily="18" charset="-127"/>
              </a:rPr>
              <a:t>The left hand doesn’t know what the right hand is doing?</a:t>
            </a:r>
          </a:p>
        </p:txBody>
      </p:sp>
      <p:sp>
        <p:nvSpPr>
          <p:cNvPr id="4" name="TextBox 3"/>
          <p:cNvSpPr txBox="1"/>
          <p:nvPr/>
        </p:nvSpPr>
        <p:spPr>
          <a:xfrm>
            <a:off x="986013" y="6344099"/>
            <a:ext cx="7274893" cy="615553"/>
          </a:xfrm>
          <a:prstGeom prst="rect">
            <a:avLst/>
          </a:prstGeom>
          <a:noFill/>
        </p:spPr>
        <p:txBody>
          <a:bodyPr wrap="square" rtlCol="0">
            <a:spAutoFit/>
          </a:bodyPr>
          <a:lstStyle/>
          <a:p>
            <a:r>
              <a:rPr lang="en-US" sz="1600" dirty="0">
                <a:solidFill>
                  <a:prstClr val="black"/>
                </a:solidFill>
                <a:hlinkClick r:id="rId3"/>
              </a:rPr>
              <a:t>http://www.medclip.com/index.php?page=videos&amp;section=view&amp;vid_id=103271</a:t>
            </a:r>
            <a:endParaRPr lang="en-US" sz="1600" dirty="0">
              <a:solidFill>
                <a:prstClr val="black"/>
              </a:solidFill>
            </a:endParaRPr>
          </a:p>
          <a:p>
            <a:endParaRPr lang="en-US" dirty="0">
              <a:solidFill>
                <a:prstClr val="black"/>
              </a:solidFill>
            </a:endParaRPr>
          </a:p>
        </p:txBody>
      </p:sp>
      <p:sp>
        <p:nvSpPr>
          <p:cNvPr id="2" name="TextBox 1"/>
          <p:cNvSpPr txBox="1"/>
          <p:nvPr/>
        </p:nvSpPr>
        <p:spPr>
          <a:xfrm>
            <a:off x="6248400" y="5370457"/>
            <a:ext cx="2545890" cy="369332"/>
          </a:xfrm>
          <a:prstGeom prst="rect">
            <a:avLst/>
          </a:prstGeom>
          <a:noFill/>
        </p:spPr>
        <p:txBody>
          <a:bodyPr wrap="none" rtlCol="0">
            <a:spAutoFit/>
          </a:bodyPr>
          <a:lstStyle/>
          <a:p>
            <a:r>
              <a:rPr lang="en-US" dirty="0">
                <a:solidFill>
                  <a:prstClr val="black"/>
                </a:solidFill>
              </a:rPr>
              <a:t>Wins a Nobel Prize 1981</a:t>
            </a:r>
          </a:p>
        </p:txBody>
      </p:sp>
      <p:sp>
        <p:nvSpPr>
          <p:cNvPr id="6" name="TextBox 5"/>
          <p:cNvSpPr txBox="1"/>
          <p:nvPr/>
        </p:nvSpPr>
        <p:spPr>
          <a:xfrm>
            <a:off x="986020" y="5968780"/>
            <a:ext cx="8158003" cy="369332"/>
          </a:xfrm>
          <a:prstGeom prst="rect">
            <a:avLst/>
          </a:prstGeom>
          <a:noFill/>
        </p:spPr>
        <p:txBody>
          <a:bodyPr wrap="none" rtlCol="0">
            <a:spAutoFit/>
          </a:bodyPr>
          <a:lstStyle/>
          <a:p>
            <a:pPr marL="285750" indent="-285750">
              <a:buFont typeface="Wingdings" panose="05000000000000000000" pitchFamily="2" charset="2"/>
              <a:buChar char="v"/>
            </a:pPr>
            <a:r>
              <a:rPr lang="en-US" b="1" dirty="0">
                <a:solidFill>
                  <a:srgbClr val="0070C0"/>
                </a:solidFill>
                <a:effectLst>
                  <a:outerShdw blurRad="50000" dist="30000" dir="5400000" algn="tl" rotWithShape="0">
                    <a:srgbClr val="000000">
                      <a:alpha val="30000"/>
                    </a:srgbClr>
                  </a:outerShdw>
                </a:effectLst>
              </a:rPr>
              <a:t>Note that the theory of Left Brain Narrative is similar to Confabulation</a:t>
            </a:r>
            <a:endParaRPr lang="en-US" sz="2000" dirty="0">
              <a:solidFill>
                <a:prstClr val="black"/>
              </a:solidFill>
            </a:endParaRPr>
          </a:p>
        </p:txBody>
      </p:sp>
      <p:sp>
        <p:nvSpPr>
          <p:cNvPr id="7" name="TextBox 6"/>
          <p:cNvSpPr txBox="1"/>
          <p:nvPr/>
        </p:nvSpPr>
        <p:spPr>
          <a:xfrm>
            <a:off x="1271167" y="5322449"/>
            <a:ext cx="3962400" cy="646331"/>
          </a:xfrm>
          <a:prstGeom prst="rect">
            <a:avLst/>
          </a:prstGeom>
          <a:noFill/>
        </p:spPr>
        <p:txBody>
          <a:bodyPr wrap="square" rtlCol="0">
            <a:spAutoFit/>
          </a:bodyPr>
          <a:lstStyle/>
          <a:p>
            <a:r>
              <a:rPr lang="en-US" dirty="0">
                <a:solidFill>
                  <a:prstClr val="black"/>
                </a:solidFill>
              </a:rPr>
              <a:t>Decides there is a final stage that pulls information together</a:t>
            </a:r>
          </a:p>
        </p:txBody>
      </p:sp>
    </p:spTree>
    <p:extLst>
      <p:ext uri="{BB962C8B-B14F-4D97-AF65-F5344CB8AC3E}">
        <p14:creationId xmlns:p14="http://schemas.microsoft.com/office/powerpoint/2010/main" val="402236560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showMasterSp="0">
  <p:cSld>
    <p:bg>
      <p:bgPr>
        <a:solidFill>
          <a:srgbClr val="002060"/>
        </a:solidFill>
        <a:effectLst/>
      </p:bgPr>
    </p:bg>
    <p:spTree>
      <p:nvGrpSpPr>
        <p:cNvPr id="1" name=""/>
        <p:cNvGrpSpPr/>
        <p:nvPr/>
      </p:nvGrpSpPr>
      <p:grpSpPr>
        <a:xfrm>
          <a:off x="0" y="0"/>
          <a:ext cx="0" cy="0"/>
          <a:chOff x="0" y="0"/>
          <a:chExt cx="0" cy="0"/>
        </a:xfrm>
      </p:grpSpPr>
      <p:pic>
        <p:nvPicPr>
          <p:cNvPr id="2" name="Picture 1" descr="Brain functions and  sections from the top.jpg"/>
          <p:cNvPicPr>
            <a:picLocks noChangeAspect="1"/>
          </p:cNvPicPr>
          <p:nvPr/>
        </p:nvPicPr>
        <p:blipFill>
          <a:blip r:embed="rId2" cstate="print"/>
          <a:stretch>
            <a:fillRect/>
          </a:stretch>
        </p:blipFill>
        <p:spPr>
          <a:xfrm>
            <a:off x="1600201" y="762000"/>
            <a:ext cx="4986338" cy="5106010"/>
          </a:xfrm>
          <a:prstGeom prst="rect">
            <a:avLst/>
          </a:prstGeom>
        </p:spPr>
      </p:pic>
    </p:spTree>
    <p:extLst>
      <p:ext uri="{BB962C8B-B14F-4D97-AF65-F5344CB8AC3E}">
        <p14:creationId xmlns:p14="http://schemas.microsoft.com/office/powerpoint/2010/main" val="2576654046"/>
      </p:ext>
    </p:extLst>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219200" y="1127373"/>
            <a:ext cx="2850652" cy="369332"/>
          </a:xfrm>
          <a:prstGeom prst="rect">
            <a:avLst/>
          </a:prstGeom>
          <a:noFill/>
        </p:spPr>
        <p:txBody>
          <a:bodyPr wrap="none" rtlCol="0">
            <a:spAutoFit/>
          </a:bodyPr>
          <a:lstStyle/>
          <a:p>
            <a:r>
              <a:rPr lang="en-US" b="1" dirty="0">
                <a:solidFill>
                  <a:prstClr val="black"/>
                </a:solidFill>
              </a:rPr>
              <a:t>Wins a Nobel Prize 1981</a:t>
            </a:r>
          </a:p>
        </p:txBody>
      </p:sp>
      <p:sp>
        <p:nvSpPr>
          <p:cNvPr id="5" name="Rectangle 4"/>
          <p:cNvSpPr/>
          <p:nvPr/>
        </p:nvSpPr>
        <p:spPr>
          <a:xfrm>
            <a:off x="1524026" y="6386174"/>
            <a:ext cx="184731" cy="646331"/>
          </a:xfrm>
          <a:prstGeom prst="rect">
            <a:avLst/>
          </a:prstGeom>
        </p:spPr>
        <p:txBody>
          <a:bodyPr wrap="none">
            <a:spAutoFit/>
          </a:bodyPr>
          <a:lstStyle/>
          <a:p>
            <a:endParaRPr lang="en-US" dirty="0">
              <a:solidFill>
                <a:prstClr val="black"/>
              </a:solidFill>
            </a:endParaRPr>
          </a:p>
          <a:p>
            <a:endParaRPr lang="en-US" dirty="0">
              <a:solidFill>
                <a:prstClr val="black"/>
              </a:solidFill>
            </a:endParaRPr>
          </a:p>
        </p:txBody>
      </p:sp>
      <p:sp>
        <p:nvSpPr>
          <p:cNvPr id="4" name="Title 3"/>
          <p:cNvSpPr>
            <a:spLocks noGrp="1"/>
          </p:cNvSpPr>
          <p:nvPr>
            <p:ph type="title"/>
          </p:nvPr>
        </p:nvSpPr>
        <p:spPr>
          <a:xfrm>
            <a:off x="838200" y="144776"/>
            <a:ext cx="8229600" cy="1143000"/>
          </a:xfrm>
        </p:spPr>
        <p:txBody>
          <a:bodyPr>
            <a:normAutofit fontScale="90000"/>
          </a:bodyPr>
          <a:lstStyle/>
          <a:p>
            <a:r>
              <a:rPr lang="en-US" dirty="0" smtClean="0">
                <a:solidFill>
                  <a:srgbClr val="002060"/>
                </a:solidFill>
              </a:rPr>
              <a:t>The Split-Brain  </a:t>
            </a:r>
            <a:r>
              <a:rPr lang="en-US" sz="2700" dirty="0" smtClean="0"/>
              <a:t>(</a:t>
            </a:r>
            <a:r>
              <a:rPr lang="en-US" sz="2700" dirty="0" err="1" smtClean="0"/>
              <a:t>Gazzaniga</a:t>
            </a:r>
            <a:r>
              <a:rPr lang="en-US" sz="2700" dirty="0" smtClean="0"/>
              <a:t> &amp; Sperry at Cal-Tech)</a:t>
            </a:r>
            <a:endParaRPr lang="en-US" sz="2700" dirty="0"/>
          </a:p>
        </p:txBody>
      </p:sp>
      <p:pic>
        <p:nvPicPr>
          <p:cNvPr id="4098" name="Picture 2"/>
          <p:cNvPicPr>
            <a:picLocks noGrp="1" noChangeAspect="1" noChangeArrowheads="1"/>
          </p:cNvPicPr>
          <p:nvPr>
            <p:ph idx="1"/>
          </p:nvPr>
        </p:nvPicPr>
        <p:blipFill>
          <a:blip r:embed="rId3">
            <a:extLst>
              <a:ext uri="{BEBA8EAE-BF5A-486C-A8C5-ECC9F3942E4B}">
                <a14:imgProps xmlns:a14="http://schemas.microsoft.com/office/drawing/2010/main">
                  <a14:imgLayer r:embed="rId4">
                    <a14:imgEffect>
                      <a14:sharpenSoften amount="99000"/>
                    </a14:imgEffect>
                    <a14:imgEffect>
                      <a14:brightnessContrast contrast="5000"/>
                    </a14:imgEffect>
                  </a14:imgLayer>
                </a14:imgProps>
              </a:ext>
              <a:ext uri="{28A0092B-C50C-407E-A947-70E740481C1C}">
                <a14:useLocalDpi xmlns:a14="http://schemas.microsoft.com/office/drawing/2010/main" val="0"/>
              </a:ext>
            </a:extLst>
          </a:blip>
          <a:stretch>
            <a:fillRect/>
          </a:stretch>
        </p:blipFill>
        <p:spPr bwMode="auto">
          <a:xfrm>
            <a:off x="42518" y="1905000"/>
            <a:ext cx="9101509" cy="3886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0" name="Rectangle 9"/>
          <p:cNvSpPr/>
          <p:nvPr/>
        </p:nvSpPr>
        <p:spPr>
          <a:xfrm>
            <a:off x="609627" y="6069846"/>
            <a:ext cx="5912311" cy="923330"/>
          </a:xfrm>
          <a:prstGeom prst="rect">
            <a:avLst/>
          </a:prstGeom>
        </p:spPr>
        <p:txBody>
          <a:bodyPr wrap="square">
            <a:spAutoFit/>
          </a:bodyPr>
          <a:lstStyle/>
          <a:p>
            <a:r>
              <a:rPr lang="en-US" dirty="0">
                <a:solidFill>
                  <a:prstClr val="black"/>
                </a:solidFill>
                <a:hlinkClick r:id="rId5"/>
              </a:rPr>
              <a:t>https://www.youtube.com/watch?v=lfGwsAdS9Dc</a:t>
            </a:r>
          </a:p>
          <a:p>
            <a:r>
              <a:rPr lang="en-US" dirty="0">
                <a:solidFill>
                  <a:prstClr val="black"/>
                </a:solidFill>
                <a:hlinkClick r:id="rId5"/>
              </a:rPr>
              <a:t>https://www.youtube.com/watch?v=ZMLzP1VCANo</a:t>
            </a:r>
            <a:endParaRPr lang="en-US" dirty="0">
              <a:solidFill>
                <a:prstClr val="black"/>
              </a:solidFill>
            </a:endParaRPr>
          </a:p>
          <a:p>
            <a:endParaRPr lang="en-US" dirty="0">
              <a:solidFill>
                <a:prstClr val="black"/>
              </a:solidFill>
            </a:endParaRPr>
          </a:p>
        </p:txBody>
      </p:sp>
    </p:spTree>
    <p:extLst>
      <p:ext uri="{BB962C8B-B14F-4D97-AF65-F5344CB8AC3E}">
        <p14:creationId xmlns:p14="http://schemas.microsoft.com/office/powerpoint/2010/main" val="377691798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143000" y="6082602"/>
            <a:ext cx="7315200" cy="1200329"/>
          </a:xfrm>
          <a:prstGeom prst="rect">
            <a:avLst/>
          </a:prstGeom>
        </p:spPr>
        <p:txBody>
          <a:bodyPr wrap="square">
            <a:spAutoFit/>
          </a:bodyPr>
          <a:lstStyle/>
          <a:p>
            <a:r>
              <a:rPr lang="en-US" dirty="0">
                <a:solidFill>
                  <a:prstClr val="black"/>
                </a:solidFill>
              </a:rPr>
              <a:t>Dr. </a:t>
            </a:r>
            <a:r>
              <a:rPr lang="en-US" dirty="0" err="1">
                <a:solidFill>
                  <a:prstClr val="black"/>
                </a:solidFill>
              </a:rPr>
              <a:t>Gazzaniga</a:t>
            </a:r>
            <a:r>
              <a:rPr lang="en-US" dirty="0">
                <a:solidFill>
                  <a:prstClr val="black"/>
                </a:solidFill>
              </a:rPr>
              <a:t> talks about the story we create: </a:t>
            </a:r>
          </a:p>
          <a:p>
            <a:r>
              <a:rPr lang="en-US" dirty="0">
                <a:solidFill>
                  <a:srgbClr val="0070C0"/>
                </a:solidFill>
                <a:hlinkClick r:id="rId3"/>
              </a:rPr>
              <a:t>https://www.youtube.com/watch?v=ZMLzP1VCANo</a:t>
            </a:r>
            <a:endParaRPr lang="en-US" dirty="0">
              <a:solidFill>
                <a:srgbClr val="0070C0"/>
              </a:solidFill>
            </a:endParaRPr>
          </a:p>
          <a:p>
            <a:endParaRPr lang="en-US" dirty="0">
              <a:solidFill>
                <a:srgbClr val="0070C0"/>
              </a:solidFill>
            </a:endParaRPr>
          </a:p>
          <a:p>
            <a:endParaRPr lang="en-US" dirty="0">
              <a:solidFill>
                <a:prstClr val="black"/>
              </a:solidFill>
            </a:endParaRPr>
          </a:p>
        </p:txBody>
      </p:sp>
      <p:sp>
        <p:nvSpPr>
          <p:cNvPr id="3" name="Title 2"/>
          <p:cNvSpPr>
            <a:spLocks noGrp="1"/>
          </p:cNvSpPr>
          <p:nvPr>
            <p:ph type="title"/>
          </p:nvPr>
        </p:nvSpPr>
        <p:spPr>
          <a:xfrm>
            <a:off x="1377871" y="152400"/>
            <a:ext cx="7498080" cy="1143000"/>
          </a:xfrm>
        </p:spPr>
        <p:txBody>
          <a:bodyPr/>
          <a:lstStyle/>
          <a:p>
            <a:r>
              <a:rPr lang="en-US" b="1" dirty="0" smtClean="0">
                <a:solidFill>
                  <a:srgbClr val="002060"/>
                </a:solidFill>
              </a:rPr>
              <a:t>Split-Brains</a:t>
            </a:r>
            <a:endParaRPr lang="en-US" b="1" dirty="0">
              <a:solidFill>
                <a:srgbClr val="002060"/>
              </a:solidFill>
            </a:endParaRPr>
          </a:p>
        </p:txBody>
      </p:sp>
      <p:sp>
        <p:nvSpPr>
          <p:cNvPr id="4" name="Content Placeholder 3"/>
          <p:cNvSpPr>
            <a:spLocks noGrp="1"/>
          </p:cNvSpPr>
          <p:nvPr>
            <p:ph idx="1"/>
          </p:nvPr>
        </p:nvSpPr>
        <p:spPr>
          <a:xfrm>
            <a:off x="1066800" y="1143000"/>
            <a:ext cx="7790688" cy="4800600"/>
          </a:xfrm>
        </p:spPr>
        <p:txBody>
          <a:bodyPr>
            <a:normAutofit/>
          </a:bodyPr>
          <a:lstStyle/>
          <a:p>
            <a:pPr marL="82296" indent="0">
              <a:buNone/>
            </a:pPr>
            <a:r>
              <a:rPr lang="en-US" sz="1800" dirty="0" smtClean="0">
                <a:solidFill>
                  <a:srgbClr val="002060"/>
                </a:solidFill>
              </a:rPr>
              <a:t>Dr. </a:t>
            </a:r>
            <a:r>
              <a:rPr lang="en-US" sz="1800" dirty="0" err="1" smtClean="0">
                <a:solidFill>
                  <a:srgbClr val="002060"/>
                </a:solidFill>
              </a:rPr>
              <a:t>Gazzaniga</a:t>
            </a:r>
            <a:r>
              <a:rPr lang="en-US" sz="1800" dirty="0" smtClean="0">
                <a:solidFill>
                  <a:srgbClr val="002060"/>
                </a:solidFill>
              </a:rPr>
              <a:t>:</a:t>
            </a:r>
          </a:p>
          <a:p>
            <a:pPr marL="82296" indent="0">
              <a:buNone/>
            </a:pPr>
            <a:r>
              <a:rPr lang="en-US" sz="1800" dirty="0" smtClean="0"/>
              <a:t>“The </a:t>
            </a:r>
            <a:r>
              <a:rPr lang="en-US" sz="1800" dirty="0"/>
              <a:t>brain isn't like a computer, with specific sections of hardware charged with specific tasks. It's more like a network of computers connected by very big, busy broadband cables. The connectivity between active brain regions is turning out to be just as important, if not more so, than the operation of the distinct parts</a:t>
            </a:r>
            <a:r>
              <a:rPr lang="en-US" sz="1800" dirty="0" smtClean="0"/>
              <a:t>.”</a:t>
            </a:r>
            <a:endParaRPr lang="en-US" sz="1800" dirty="0"/>
          </a:p>
          <a:p>
            <a:pPr marL="82296" indent="0">
              <a:buNone/>
            </a:pPr>
            <a:endParaRPr lang="en-US" sz="1800" dirty="0" smtClean="0"/>
          </a:p>
          <a:p>
            <a:pPr marL="82296" indent="0">
              <a:buNone/>
            </a:pPr>
            <a:r>
              <a:rPr lang="en-US" sz="2000" b="1" dirty="0" smtClean="0">
                <a:solidFill>
                  <a:srgbClr val="002060"/>
                </a:solidFill>
              </a:rPr>
              <a:t>Experiments have shown:</a:t>
            </a:r>
          </a:p>
          <a:p>
            <a:r>
              <a:rPr lang="en-US" sz="1800" dirty="0"/>
              <a:t>It </a:t>
            </a:r>
            <a:r>
              <a:rPr lang="en-US" sz="1800" dirty="0" smtClean="0"/>
              <a:t>was commonly </a:t>
            </a:r>
            <a:r>
              <a:rPr lang="en-US" sz="1800" dirty="0"/>
              <a:t>believed that the left brain is analytic and </a:t>
            </a:r>
            <a:r>
              <a:rPr lang="en-US" sz="1800" dirty="0" smtClean="0"/>
              <a:t>the </a:t>
            </a:r>
            <a:r>
              <a:rPr lang="en-US" sz="1800" dirty="0"/>
              <a:t>right brain is </a:t>
            </a:r>
            <a:r>
              <a:rPr lang="en-US" sz="1800" dirty="0" smtClean="0"/>
              <a:t>artistic but fMRIs shows that </a:t>
            </a:r>
            <a:r>
              <a:rPr lang="en-US" sz="1800" dirty="0"/>
              <a:t>specialized tasks </a:t>
            </a:r>
            <a:r>
              <a:rPr lang="en-US" sz="1800" dirty="0" smtClean="0"/>
              <a:t>engage </a:t>
            </a:r>
            <a:r>
              <a:rPr lang="en-US" sz="1800" dirty="0"/>
              <a:t>networks </a:t>
            </a:r>
            <a:r>
              <a:rPr lang="en-US" sz="1800" dirty="0" smtClean="0"/>
              <a:t>across </a:t>
            </a:r>
            <a:r>
              <a:rPr lang="en-US" sz="1800" dirty="0"/>
              <a:t>the entire </a:t>
            </a:r>
            <a:r>
              <a:rPr lang="en-US" sz="1800" dirty="0" smtClean="0"/>
              <a:t>brain</a:t>
            </a:r>
          </a:p>
          <a:p>
            <a:r>
              <a:rPr lang="en-US" sz="1800" dirty="0"/>
              <a:t>That each half of the brain can function independently</a:t>
            </a:r>
          </a:p>
          <a:p>
            <a:r>
              <a:rPr lang="en-US" sz="1800" dirty="0" smtClean="0"/>
              <a:t>That while each brain can act independently, with communication they can  work together </a:t>
            </a:r>
          </a:p>
          <a:p>
            <a:r>
              <a:rPr lang="en-US" sz="1800" dirty="0" smtClean="0"/>
              <a:t>That each half of the brain can compensate for the other half</a:t>
            </a:r>
          </a:p>
        </p:txBody>
      </p:sp>
    </p:spTree>
    <p:extLst>
      <p:ext uri="{BB962C8B-B14F-4D97-AF65-F5344CB8AC3E}">
        <p14:creationId xmlns:p14="http://schemas.microsoft.com/office/powerpoint/2010/main" val="366122174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FF3399"/>
            </a:gs>
            <a:gs pos="12000">
              <a:srgbClr val="0070C0"/>
            </a:gs>
            <a:gs pos="45000">
              <a:srgbClr val="FFFF00"/>
            </a:gs>
            <a:gs pos="64000">
              <a:srgbClr val="01A78F"/>
            </a:gs>
            <a:gs pos="91000">
              <a:srgbClr val="3366FF"/>
            </a:gs>
          </a:gsLst>
          <a:lin ang="7800000" scaled="0"/>
          <a:tileRect/>
        </a:gradFill>
        <a:effectLst/>
      </p:bgPr>
    </p:bg>
    <p:spTree>
      <p:nvGrpSpPr>
        <p:cNvPr id="1" name=""/>
        <p:cNvGrpSpPr/>
        <p:nvPr/>
      </p:nvGrpSpPr>
      <p:grpSpPr>
        <a:xfrm>
          <a:off x="0" y="0"/>
          <a:ext cx="0" cy="0"/>
          <a:chOff x="0" y="0"/>
          <a:chExt cx="0" cy="0"/>
        </a:xfrm>
      </p:grpSpPr>
      <p:pic>
        <p:nvPicPr>
          <p:cNvPr id="5123"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66800" y="2643996"/>
            <a:ext cx="2925076" cy="38576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Cloud Callout 2"/>
          <p:cNvSpPr/>
          <p:nvPr/>
        </p:nvSpPr>
        <p:spPr>
          <a:xfrm rot="1963967">
            <a:off x="3193385" y="325090"/>
            <a:ext cx="4627097" cy="3023943"/>
          </a:xfrm>
          <a:prstGeom prst="cloudCallout">
            <a:avLst/>
          </a:prstGeom>
          <a:no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EB80A">
                  <a:lumMod val="20000"/>
                  <a:lumOff val="80000"/>
                </a:srgbClr>
              </a:solidFill>
            </a:endParaRPr>
          </a:p>
        </p:txBody>
      </p:sp>
      <p:pic>
        <p:nvPicPr>
          <p:cNvPr id="5124"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474709">
            <a:off x="4463532" y="786875"/>
            <a:ext cx="2366330" cy="171830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extBox 3"/>
          <p:cNvSpPr txBox="1"/>
          <p:nvPr/>
        </p:nvSpPr>
        <p:spPr>
          <a:xfrm>
            <a:off x="3991876" y="4267200"/>
            <a:ext cx="5304524" cy="2769989"/>
          </a:xfrm>
          <a:prstGeom prst="rect">
            <a:avLst/>
          </a:prstGeom>
          <a:noFill/>
        </p:spPr>
        <p:txBody>
          <a:bodyPr wrap="square" rtlCol="0">
            <a:spAutoFit/>
          </a:bodyPr>
          <a:lstStyle/>
          <a:p>
            <a:endParaRPr lang="en-US" sz="2000" dirty="0">
              <a:solidFill>
                <a:prstClr val="black"/>
              </a:solidFill>
            </a:endParaRPr>
          </a:p>
          <a:p>
            <a:endParaRPr lang="en-US" dirty="0">
              <a:solidFill>
                <a:prstClr val="black"/>
              </a:solidFill>
            </a:endParaRPr>
          </a:p>
          <a:p>
            <a:r>
              <a:rPr lang="en-US" sz="2000" dirty="0">
                <a:solidFill>
                  <a:prstClr val="black"/>
                </a:solidFill>
              </a:rPr>
              <a:t>Dr. Michael S. </a:t>
            </a:r>
            <a:r>
              <a:rPr lang="en-US" sz="2000" dirty="0" err="1">
                <a:solidFill>
                  <a:prstClr val="black"/>
                </a:solidFill>
              </a:rPr>
              <a:t>Gazzaniga</a:t>
            </a:r>
            <a:r>
              <a:rPr lang="en-US" sz="2000" dirty="0">
                <a:solidFill>
                  <a:prstClr val="black"/>
                </a:solidFill>
              </a:rPr>
              <a:t>:  Split brain research</a:t>
            </a:r>
          </a:p>
          <a:p>
            <a:r>
              <a:rPr lang="en-US" sz="2000" dirty="0" smtClean="0">
                <a:solidFill>
                  <a:prstClr val="black"/>
                </a:solidFill>
              </a:rPr>
              <a:t>	</a:t>
            </a:r>
          </a:p>
          <a:p>
            <a:r>
              <a:rPr lang="en-US" sz="2000" dirty="0">
                <a:solidFill>
                  <a:prstClr val="black"/>
                </a:solidFill>
              </a:rPr>
              <a:t> </a:t>
            </a:r>
            <a:r>
              <a:rPr lang="en-US" sz="2000" dirty="0" smtClean="0">
                <a:solidFill>
                  <a:prstClr val="black"/>
                </a:solidFill>
              </a:rPr>
              <a:t>           </a:t>
            </a:r>
            <a:r>
              <a:rPr lang="en-US" sz="2000" dirty="0" smtClean="0">
                <a:solidFill>
                  <a:prstClr val="black"/>
                </a:solidFill>
              </a:rPr>
              <a:t>Hmmm</a:t>
            </a:r>
            <a:r>
              <a:rPr lang="en-US" sz="2000" dirty="0">
                <a:solidFill>
                  <a:prstClr val="black"/>
                </a:solidFill>
              </a:rPr>
              <a:t>. Who’s driving the submarine</a:t>
            </a:r>
            <a:r>
              <a:rPr lang="en-US" sz="2000" dirty="0" smtClean="0">
                <a:solidFill>
                  <a:prstClr val="black"/>
                </a:solidFill>
              </a:rPr>
              <a:t>?</a:t>
            </a:r>
          </a:p>
          <a:p>
            <a:endParaRPr lang="en-US" sz="2000" dirty="0">
              <a:solidFill>
                <a:prstClr val="black"/>
              </a:solidFill>
            </a:endParaRPr>
          </a:p>
          <a:p>
            <a:endParaRPr lang="en-US" sz="2000" dirty="0">
              <a:solidFill>
                <a:prstClr val="black"/>
              </a:solidFill>
            </a:endParaRPr>
          </a:p>
          <a:p>
            <a:r>
              <a:rPr lang="en-US" dirty="0">
                <a:solidFill>
                  <a:prstClr val="black"/>
                </a:solidFill>
              </a:rPr>
              <a:t>   </a:t>
            </a:r>
            <a:r>
              <a:rPr lang="en-US" dirty="0">
                <a:solidFill>
                  <a:prstClr val="black"/>
                </a:solidFill>
                <a:hlinkClick r:id="rId4"/>
              </a:rPr>
              <a:t>https://www.youtube.com/watch?v=laRyswIO_-</a:t>
            </a:r>
            <a:r>
              <a:rPr lang="en-US" dirty="0" smtClean="0">
                <a:solidFill>
                  <a:prstClr val="black"/>
                </a:solidFill>
                <a:hlinkClick r:id="rId4"/>
              </a:rPr>
              <a:t>g</a:t>
            </a:r>
            <a:endParaRPr lang="en-US" dirty="0" smtClean="0">
              <a:solidFill>
                <a:prstClr val="black"/>
              </a:solidFill>
            </a:endParaRPr>
          </a:p>
          <a:p>
            <a:r>
              <a:rPr lang="en-US" dirty="0" smtClean="0">
                <a:solidFill>
                  <a:prstClr val="black"/>
                </a:solidFill>
              </a:rPr>
              <a:t> </a:t>
            </a:r>
            <a:endParaRPr lang="en-US" dirty="0">
              <a:solidFill>
                <a:prstClr val="black"/>
              </a:solidFill>
            </a:endParaRPr>
          </a:p>
        </p:txBody>
      </p:sp>
    </p:spTree>
    <p:extLst>
      <p:ext uri="{BB962C8B-B14F-4D97-AF65-F5344CB8AC3E}">
        <p14:creationId xmlns:p14="http://schemas.microsoft.com/office/powerpoint/2010/main" val="251331270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descr="http://upload.wikimedia.org/wikipedia/commons/6/63/Reification.jpg"/>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3" name="AutoShape 4" descr="http://upload.wikimedia.org/wikipedia/commons/6/63/Reification.jpg"/>
          <p:cNvSpPr>
            <a:spLocks noChangeAspect="1" noChangeArrowheads="1"/>
          </p:cNvSpPr>
          <p:nvPr/>
        </p:nvSpPr>
        <p:spPr bwMode="auto">
          <a:xfrm>
            <a:off x="307975" y="7971"/>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pic>
        <p:nvPicPr>
          <p:cNvPr id="2054" name="Picture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79317" y="597570"/>
            <a:ext cx="3200400" cy="32004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5" name="Picture 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43000" y="385114"/>
            <a:ext cx="4100977" cy="21907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extBox 3"/>
          <p:cNvSpPr txBox="1"/>
          <p:nvPr/>
        </p:nvSpPr>
        <p:spPr>
          <a:xfrm>
            <a:off x="1295400" y="2204522"/>
            <a:ext cx="7619983" cy="5016758"/>
          </a:xfrm>
          <a:prstGeom prst="rect">
            <a:avLst/>
          </a:prstGeom>
          <a:noFill/>
        </p:spPr>
        <p:txBody>
          <a:bodyPr wrap="square" rtlCol="0">
            <a:spAutoFit/>
          </a:bodyPr>
          <a:lstStyle/>
          <a:p>
            <a:endParaRPr lang="en-US" sz="2000" dirty="0" smtClean="0">
              <a:solidFill>
                <a:prstClr val="black"/>
              </a:solidFill>
            </a:endParaRPr>
          </a:p>
          <a:p>
            <a:r>
              <a:rPr lang="en-US" sz="2000" dirty="0" smtClean="0">
                <a:solidFill>
                  <a:prstClr val="black"/>
                </a:solidFill>
              </a:rPr>
              <a:t>Remember </a:t>
            </a:r>
            <a:r>
              <a:rPr lang="en-US" sz="2000" dirty="0">
                <a:solidFill>
                  <a:prstClr val="black"/>
                </a:solidFill>
              </a:rPr>
              <a:t>the chair and how to use it?</a:t>
            </a:r>
          </a:p>
          <a:p>
            <a:r>
              <a:rPr lang="en-US" sz="2000" dirty="0">
                <a:solidFill>
                  <a:prstClr val="black"/>
                </a:solidFill>
              </a:rPr>
              <a:t>How creative were you?</a:t>
            </a:r>
          </a:p>
          <a:p>
            <a:r>
              <a:rPr lang="en-US" sz="2000" dirty="0">
                <a:solidFill>
                  <a:prstClr val="black"/>
                </a:solidFill>
              </a:rPr>
              <a:t>Do you think the </a:t>
            </a:r>
            <a:r>
              <a:rPr lang="en-US" sz="2000" dirty="0" smtClean="0">
                <a:solidFill>
                  <a:prstClr val="black"/>
                </a:solidFill>
              </a:rPr>
              <a:t>test can assess creativity?</a:t>
            </a:r>
            <a:endParaRPr lang="en-US" sz="2000" dirty="0">
              <a:solidFill>
                <a:prstClr val="black"/>
              </a:solidFill>
            </a:endParaRPr>
          </a:p>
          <a:p>
            <a:endParaRPr lang="en-US" sz="2000" b="1" dirty="0" smtClean="0">
              <a:solidFill>
                <a:prstClr val="black"/>
              </a:solidFill>
            </a:endParaRPr>
          </a:p>
          <a:p>
            <a:r>
              <a:rPr lang="en-US" sz="2000" b="1" dirty="0" smtClean="0">
                <a:solidFill>
                  <a:prstClr val="black"/>
                </a:solidFill>
              </a:rPr>
              <a:t>PRIMING:  </a:t>
            </a:r>
            <a:r>
              <a:rPr lang="en-US" sz="2000" dirty="0" smtClean="0">
                <a:solidFill>
                  <a:prstClr val="black"/>
                </a:solidFill>
              </a:rPr>
              <a:t>If </a:t>
            </a:r>
            <a:r>
              <a:rPr lang="en-US" sz="2000" dirty="0">
                <a:solidFill>
                  <a:prstClr val="black"/>
                </a:solidFill>
              </a:rPr>
              <a:t>I had included an image of a chair along with the question, </a:t>
            </a:r>
            <a:r>
              <a:rPr lang="en-US" sz="2000" dirty="0" smtClean="0">
                <a:solidFill>
                  <a:prstClr val="black"/>
                </a:solidFill>
              </a:rPr>
              <a:t>do </a:t>
            </a:r>
            <a:r>
              <a:rPr lang="en-US" sz="2000" dirty="0">
                <a:solidFill>
                  <a:prstClr val="black"/>
                </a:solidFill>
              </a:rPr>
              <a:t>you think your answers would have changed?  </a:t>
            </a:r>
            <a:r>
              <a:rPr lang="en-US" sz="2000" dirty="0" smtClean="0">
                <a:solidFill>
                  <a:prstClr val="black"/>
                </a:solidFill>
              </a:rPr>
              <a:t>How? </a:t>
            </a:r>
            <a:r>
              <a:rPr lang="en-US" sz="2000" dirty="0">
                <a:solidFill>
                  <a:prstClr val="black"/>
                </a:solidFill>
              </a:rPr>
              <a:t>W</a:t>
            </a:r>
            <a:r>
              <a:rPr lang="en-US" sz="2000" dirty="0" smtClean="0">
                <a:solidFill>
                  <a:prstClr val="black"/>
                </a:solidFill>
              </a:rPr>
              <a:t>hy?</a:t>
            </a:r>
          </a:p>
          <a:p>
            <a:endParaRPr lang="en-US" sz="2000" dirty="0" smtClean="0">
              <a:solidFill>
                <a:prstClr val="black"/>
              </a:solidFill>
            </a:endParaRPr>
          </a:p>
          <a:p>
            <a:r>
              <a:rPr lang="en-US" sz="2000" b="1" dirty="0" smtClean="0">
                <a:solidFill>
                  <a:prstClr val="black"/>
                </a:solidFill>
              </a:rPr>
              <a:t>GROUP THEORY:</a:t>
            </a:r>
          </a:p>
          <a:p>
            <a:pPr marL="342900" indent="-342900">
              <a:buFont typeface="Wingdings" panose="05000000000000000000" pitchFamily="2" charset="2"/>
              <a:buChar char="Ø"/>
            </a:pPr>
            <a:r>
              <a:rPr lang="en-US" sz="2000" dirty="0" smtClean="0">
                <a:solidFill>
                  <a:prstClr val="black"/>
                </a:solidFill>
              </a:rPr>
              <a:t>Were large groups more creative than the smaller groups- did you</a:t>
            </a:r>
          </a:p>
          <a:p>
            <a:r>
              <a:rPr lang="en-US" sz="2000" dirty="0">
                <a:solidFill>
                  <a:prstClr val="black"/>
                </a:solidFill>
              </a:rPr>
              <a:t> </a:t>
            </a:r>
            <a:r>
              <a:rPr lang="en-US" sz="2000" dirty="0" smtClean="0">
                <a:solidFill>
                  <a:prstClr val="black"/>
                </a:solidFill>
              </a:rPr>
              <a:t>  think being in a group was good- / or were individuals more creative? </a:t>
            </a:r>
          </a:p>
          <a:p>
            <a:pPr marL="342900" indent="-342900">
              <a:buFont typeface="Wingdings" panose="05000000000000000000" pitchFamily="2" charset="2"/>
              <a:buChar char="Ø"/>
            </a:pPr>
            <a:r>
              <a:rPr lang="en-US" sz="2000" dirty="0" smtClean="0">
                <a:solidFill>
                  <a:prstClr val="black"/>
                </a:solidFill>
              </a:rPr>
              <a:t>Did individuals feel marginalized, more pressure, or did you think there was there more freedom to think?</a:t>
            </a:r>
            <a:endParaRPr lang="en-US" sz="2000" dirty="0">
              <a:solidFill>
                <a:prstClr val="black"/>
              </a:solidFill>
            </a:endParaRPr>
          </a:p>
          <a:p>
            <a:pPr marL="342900" indent="-342900">
              <a:buFont typeface="Wingdings" panose="05000000000000000000" pitchFamily="2" charset="2"/>
              <a:buChar char="Ø"/>
            </a:pPr>
            <a:r>
              <a:rPr lang="en-US" sz="2000" dirty="0" smtClean="0">
                <a:solidFill>
                  <a:prstClr val="black"/>
                </a:solidFill>
              </a:rPr>
              <a:t>Did urge to be competitive-  a me/us vs them kind of thinking?</a:t>
            </a:r>
            <a:endParaRPr lang="en-US" sz="2000" dirty="0">
              <a:solidFill>
                <a:prstClr val="black"/>
              </a:solidFill>
            </a:endParaRPr>
          </a:p>
          <a:p>
            <a:endParaRPr lang="en-US" sz="2000" dirty="0">
              <a:solidFill>
                <a:prstClr val="black"/>
              </a:solidFill>
            </a:endParaRPr>
          </a:p>
          <a:p>
            <a:endParaRPr lang="en-US" sz="2000" dirty="0">
              <a:solidFill>
                <a:prstClr val="black"/>
              </a:solidFill>
            </a:endParaRPr>
          </a:p>
        </p:txBody>
      </p:sp>
      <p:sp>
        <p:nvSpPr>
          <p:cNvPr id="5" name="Rectangle 4"/>
          <p:cNvSpPr/>
          <p:nvPr/>
        </p:nvSpPr>
        <p:spPr>
          <a:xfrm>
            <a:off x="1143000" y="197460"/>
            <a:ext cx="3483646" cy="400110"/>
          </a:xfrm>
          <a:prstGeom prst="rect">
            <a:avLst/>
          </a:prstGeom>
        </p:spPr>
        <p:txBody>
          <a:bodyPr wrap="none">
            <a:spAutoFit/>
          </a:bodyPr>
          <a:lstStyle/>
          <a:p>
            <a:r>
              <a:rPr lang="en-US" sz="2000" b="1" dirty="0" smtClean="0"/>
              <a:t>Critical Thinking Questions</a:t>
            </a:r>
            <a:r>
              <a:rPr lang="en-US" dirty="0" smtClean="0"/>
              <a:t>:</a:t>
            </a:r>
            <a:endParaRPr lang="en-US" dirty="0"/>
          </a:p>
        </p:txBody>
      </p:sp>
    </p:spTree>
    <p:extLst>
      <p:ext uri="{BB962C8B-B14F-4D97-AF65-F5344CB8AC3E}">
        <p14:creationId xmlns:p14="http://schemas.microsoft.com/office/powerpoint/2010/main" val="269041532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gradFill>
          <a:gsLst>
            <a:gs pos="0">
              <a:srgbClr val="03D4A8"/>
            </a:gs>
            <a:gs pos="25000">
              <a:srgbClr val="21D6E0"/>
            </a:gs>
            <a:gs pos="75000">
              <a:srgbClr val="0087E6"/>
            </a:gs>
            <a:gs pos="100000">
              <a:srgbClr val="005CBF"/>
            </a:gs>
          </a:gsLst>
          <a:lin ang="5400000" scaled="0"/>
        </a:gradFill>
        <a:effectLst/>
      </p:bgPr>
    </p:bg>
    <p:spTree>
      <p:nvGrpSpPr>
        <p:cNvPr id="1" name=""/>
        <p:cNvGrpSpPr/>
        <p:nvPr/>
      </p:nvGrpSpPr>
      <p:grpSpPr>
        <a:xfrm>
          <a:off x="0" y="0"/>
          <a:ext cx="0" cy="0"/>
          <a:chOff x="0" y="0"/>
          <a:chExt cx="0" cy="0"/>
        </a:xfrm>
      </p:grpSpPr>
      <p:pic>
        <p:nvPicPr>
          <p:cNvPr id="8" name="Picture 7" descr="thinker blue.jpeg"/>
          <p:cNvPicPr>
            <a:picLocks noChangeAspect="1"/>
          </p:cNvPicPr>
          <p:nvPr/>
        </p:nvPicPr>
        <p:blipFill>
          <a:blip r:embed="rId3" cstate="print"/>
          <a:stretch>
            <a:fillRect/>
          </a:stretch>
        </p:blipFill>
        <p:spPr>
          <a:xfrm>
            <a:off x="1143000" y="2209800"/>
            <a:ext cx="2528343" cy="1676401"/>
          </a:xfrm>
          <a:prstGeom prst="rect">
            <a:avLst/>
          </a:prstGeom>
        </p:spPr>
      </p:pic>
      <p:sp>
        <p:nvSpPr>
          <p:cNvPr id="4" name="Title 3"/>
          <p:cNvSpPr>
            <a:spLocks noGrp="1"/>
          </p:cNvSpPr>
          <p:nvPr>
            <p:ph type="title"/>
          </p:nvPr>
        </p:nvSpPr>
        <p:spPr>
          <a:xfrm>
            <a:off x="1371600" y="152400"/>
            <a:ext cx="7498080" cy="1143000"/>
          </a:xfrm>
        </p:spPr>
        <p:txBody>
          <a:bodyPr>
            <a:normAutofit/>
          </a:bodyPr>
          <a:lstStyle/>
          <a:p>
            <a:r>
              <a:rPr lang="en-US" sz="3200" dirty="0" smtClean="0">
                <a:solidFill>
                  <a:srgbClr val="7030A0"/>
                </a:solidFill>
              </a:rPr>
              <a:t>Q:  Why Study Philosophy of the Mind?</a:t>
            </a:r>
            <a:endParaRPr lang="en-US" sz="3200" dirty="0">
              <a:solidFill>
                <a:srgbClr val="7030A0"/>
              </a:solidFill>
            </a:endParaRPr>
          </a:p>
        </p:txBody>
      </p:sp>
      <p:sp>
        <p:nvSpPr>
          <p:cNvPr id="5" name="Content Placeholder 4"/>
          <p:cNvSpPr>
            <a:spLocks noGrp="1"/>
          </p:cNvSpPr>
          <p:nvPr>
            <p:ph idx="1"/>
          </p:nvPr>
        </p:nvSpPr>
        <p:spPr>
          <a:xfrm>
            <a:off x="1905000" y="990600"/>
            <a:ext cx="7543800" cy="2057400"/>
          </a:xfrm>
        </p:spPr>
        <p:txBody>
          <a:bodyPr>
            <a:normAutofit/>
          </a:bodyPr>
          <a:lstStyle/>
          <a:p>
            <a:pPr>
              <a:buNone/>
            </a:pPr>
            <a:endParaRPr lang="en-US" sz="2400" dirty="0" smtClean="0">
              <a:solidFill>
                <a:srgbClr val="7030A0"/>
              </a:solidFill>
              <a:effectLst>
                <a:outerShdw blurRad="38100" dist="38100" dir="2700000" algn="tl">
                  <a:srgbClr val="000000">
                    <a:alpha val="43137"/>
                  </a:srgbClr>
                </a:outerShdw>
              </a:effectLst>
            </a:endParaRPr>
          </a:p>
          <a:p>
            <a:pPr>
              <a:buNone/>
            </a:pPr>
            <a:r>
              <a:rPr lang="en-US" sz="2400" dirty="0" smtClean="0">
                <a:solidFill>
                  <a:srgbClr val="7030A0"/>
                </a:solidFill>
                <a:effectLst>
                  <a:outerShdw blurRad="38100" dist="38100" dir="2700000" algn="tl">
                    <a:srgbClr val="000000">
                      <a:alpha val="43137"/>
                    </a:srgbClr>
                  </a:outerShdw>
                </a:effectLst>
              </a:rPr>
              <a:t>A:  </a:t>
            </a:r>
            <a:r>
              <a:rPr lang="en-US" sz="2400" dirty="0" smtClean="0">
                <a:solidFill>
                  <a:srgbClr val="7030A0"/>
                </a:solidFill>
              </a:rPr>
              <a:t>The Brain is the Final Frontier</a:t>
            </a:r>
          </a:p>
          <a:p>
            <a:pPr>
              <a:buNone/>
            </a:pPr>
            <a:r>
              <a:rPr lang="en-US" sz="2400" dirty="0" smtClean="0">
                <a:solidFill>
                  <a:srgbClr val="7030A0"/>
                </a:solidFill>
              </a:rPr>
              <a:t>	    		There is so much left to discover</a:t>
            </a:r>
          </a:p>
          <a:p>
            <a:pPr>
              <a:buNone/>
            </a:pPr>
            <a:r>
              <a:rPr lang="en-US" sz="2400" dirty="0" smtClean="0">
                <a:solidFill>
                  <a:srgbClr val="7030A0"/>
                </a:solidFill>
              </a:rPr>
              <a:t>	                  and so much we don’t know</a:t>
            </a:r>
            <a:endParaRPr lang="en-US" sz="3600" dirty="0" smtClean="0">
              <a:solidFill>
                <a:srgbClr val="7030A0"/>
              </a:solidFill>
            </a:endParaRPr>
          </a:p>
          <a:p>
            <a:endParaRPr lang="en-US" sz="3600" dirty="0" smtClean="0"/>
          </a:p>
          <a:p>
            <a:pPr>
              <a:buNone/>
            </a:pPr>
            <a:endParaRPr lang="en-US" sz="2400" dirty="0" smtClean="0"/>
          </a:p>
          <a:p>
            <a:pPr>
              <a:buNone/>
            </a:pPr>
            <a:endParaRPr lang="en-US" sz="2400" dirty="0" smtClean="0"/>
          </a:p>
        </p:txBody>
      </p:sp>
      <p:pic>
        <p:nvPicPr>
          <p:cNvPr id="7" name="Picture 6" descr="thinker.jpeg"/>
          <p:cNvPicPr>
            <a:picLocks noChangeAspect="1"/>
          </p:cNvPicPr>
          <p:nvPr/>
        </p:nvPicPr>
        <p:blipFill>
          <a:blip r:embed="rId4" cstate="print"/>
          <a:stretch>
            <a:fillRect/>
          </a:stretch>
        </p:blipFill>
        <p:spPr>
          <a:xfrm>
            <a:off x="6629400" y="4038635"/>
            <a:ext cx="1554480" cy="2075311"/>
          </a:xfrm>
          <a:prstGeom prst="rect">
            <a:avLst/>
          </a:prstGeom>
        </p:spPr>
      </p:pic>
    </p:spTree>
    <p:extLst>
      <p:ext uri="{BB962C8B-B14F-4D97-AF65-F5344CB8AC3E}">
        <p14:creationId xmlns:p14="http://schemas.microsoft.com/office/powerpoint/2010/main" val="3566236803"/>
      </p:ext>
    </p:extLst>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gradFill>
          <a:gsLst>
            <a:gs pos="0">
              <a:srgbClr val="000082"/>
            </a:gs>
            <a:gs pos="30000">
              <a:srgbClr val="66008F"/>
            </a:gs>
            <a:gs pos="64999">
              <a:srgbClr val="BA0066"/>
            </a:gs>
            <a:gs pos="89999">
              <a:srgbClr val="FF0000"/>
            </a:gs>
            <a:gs pos="100000">
              <a:srgbClr val="FF8200"/>
            </a:gs>
          </a:gsLst>
          <a:lin ang="5400000" scaled="0"/>
        </a:gradFill>
        <a:effectLst/>
      </p:bgPr>
    </p:bg>
    <p:spTree>
      <p:nvGrpSpPr>
        <p:cNvPr id="1" name=""/>
        <p:cNvGrpSpPr/>
        <p:nvPr/>
      </p:nvGrpSpPr>
      <p:grpSpPr>
        <a:xfrm>
          <a:off x="0" y="0"/>
          <a:ext cx="0" cy="0"/>
          <a:chOff x="0" y="0"/>
          <a:chExt cx="0" cy="0"/>
        </a:xfrm>
      </p:grpSpPr>
      <p:pic>
        <p:nvPicPr>
          <p:cNvPr id="8" name="Picture 7" descr="limbic system functions.gif"/>
          <p:cNvPicPr>
            <a:picLocks noChangeAspect="1"/>
          </p:cNvPicPr>
          <p:nvPr/>
        </p:nvPicPr>
        <p:blipFill>
          <a:blip r:embed="rId3" cstate="print"/>
          <a:srcRect b="12598"/>
          <a:stretch>
            <a:fillRect/>
          </a:stretch>
        </p:blipFill>
        <p:spPr>
          <a:xfrm>
            <a:off x="2057401" y="1007935"/>
            <a:ext cx="5916920" cy="3411703"/>
          </a:xfrm>
          <a:prstGeom prst="rect">
            <a:avLst/>
          </a:prstGeom>
        </p:spPr>
      </p:pic>
      <p:sp>
        <p:nvSpPr>
          <p:cNvPr id="2" name="Title 1"/>
          <p:cNvSpPr>
            <a:spLocks noGrp="1"/>
          </p:cNvSpPr>
          <p:nvPr>
            <p:ph type="title"/>
          </p:nvPr>
        </p:nvSpPr>
        <p:spPr>
          <a:xfrm>
            <a:off x="1435608" y="274638"/>
            <a:ext cx="7098792" cy="868362"/>
          </a:xfrm>
        </p:spPr>
        <p:txBody>
          <a:bodyPr>
            <a:normAutofit/>
          </a:bodyPr>
          <a:lstStyle/>
          <a:p>
            <a:r>
              <a:rPr lang="en-US" sz="2800" dirty="0" smtClean="0">
                <a:solidFill>
                  <a:srgbClr val="7030A0"/>
                </a:solidFill>
              </a:rPr>
              <a:t>Q:  What is Philosophy of Mind?</a:t>
            </a:r>
            <a:endParaRPr lang="en-US" sz="2800" dirty="0">
              <a:solidFill>
                <a:srgbClr val="7030A0"/>
              </a:solidFill>
            </a:endParaRPr>
          </a:p>
        </p:txBody>
      </p:sp>
      <p:sp>
        <p:nvSpPr>
          <p:cNvPr id="3" name="Content Placeholder 2"/>
          <p:cNvSpPr>
            <a:spLocks noGrp="1"/>
          </p:cNvSpPr>
          <p:nvPr>
            <p:ph idx="1"/>
          </p:nvPr>
        </p:nvSpPr>
        <p:spPr>
          <a:xfrm>
            <a:off x="1524000" y="1447800"/>
            <a:ext cx="7498080" cy="4800600"/>
          </a:xfrm>
        </p:spPr>
        <p:txBody>
          <a:bodyPr>
            <a:normAutofit/>
          </a:bodyPr>
          <a:lstStyle/>
          <a:p>
            <a:pPr>
              <a:buNone/>
            </a:pPr>
            <a:endParaRPr lang="en-US" sz="2400" dirty="0" smtClean="0"/>
          </a:p>
          <a:p>
            <a:pPr>
              <a:buNone/>
            </a:pPr>
            <a:endParaRPr lang="en-US" sz="2400" dirty="0" smtClean="0">
              <a:solidFill>
                <a:srgbClr val="7030A0"/>
              </a:solidFill>
              <a:effectLst>
                <a:outerShdw blurRad="38100" dist="38100" dir="2700000" algn="tl">
                  <a:srgbClr val="000000">
                    <a:alpha val="43137"/>
                  </a:srgbClr>
                </a:outerShdw>
              </a:effectLst>
            </a:endParaRPr>
          </a:p>
          <a:p>
            <a:pPr>
              <a:buNone/>
            </a:pPr>
            <a:endParaRPr lang="en-US" sz="2400" dirty="0" smtClean="0">
              <a:solidFill>
                <a:srgbClr val="7030A0"/>
              </a:solidFill>
              <a:effectLst>
                <a:outerShdw blurRad="38100" dist="38100" dir="2700000" algn="tl">
                  <a:srgbClr val="000000">
                    <a:alpha val="43137"/>
                  </a:srgbClr>
                </a:outerShdw>
              </a:effectLst>
            </a:endParaRPr>
          </a:p>
          <a:p>
            <a:pPr algn="ctr">
              <a:buNone/>
            </a:pPr>
            <a:endParaRPr lang="en-US" sz="2400" dirty="0" smtClean="0">
              <a:solidFill>
                <a:srgbClr val="7030A0"/>
              </a:solidFill>
              <a:effectLst>
                <a:outerShdw blurRad="38100" dist="38100" dir="2700000" algn="tl">
                  <a:srgbClr val="000000">
                    <a:alpha val="43137"/>
                  </a:srgbClr>
                </a:outerShdw>
              </a:effectLst>
            </a:endParaRPr>
          </a:p>
          <a:p>
            <a:pPr>
              <a:buNone/>
            </a:pPr>
            <a:endParaRPr lang="en-US" sz="2400" dirty="0" smtClean="0">
              <a:solidFill>
                <a:srgbClr val="7030A0"/>
              </a:solidFill>
              <a:effectLst>
                <a:outerShdw blurRad="38100" dist="38100" dir="2700000" algn="tl">
                  <a:srgbClr val="000000">
                    <a:alpha val="43137"/>
                  </a:srgbClr>
                </a:outerShdw>
              </a:effectLst>
            </a:endParaRPr>
          </a:p>
          <a:p>
            <a:pPr>
              <a:buNone/>
            </a:pPr>
            <a:endParaRPr lang="en-US" sz="2400" dirty="0" smtClean="0">
              <a:solidFill>
                <a:srgbClr val="7030A0"/>
              </a:solidFill>
              <a:effectLst>
                <a:outerShdw blurRad="38100" dist="38100" dir="2700000" algn="tl">
                  <a:srgbClr val="000000">
                    <a:alpha val="43137"/>
                  </a:srgbClr>
                </a:outerShdw>
              </a:effectLst>
            </a:endParaRPr>
          </a:p>
          <a:p>
            <a:pPr>
              <a:buNone/>
            </a:pPr>
            <a:endParaRPr lang="en-US" sz="2400" dirty="0" smtClean="0">
              <a:solidFill>
                <a:srgbClr val="7030A0"/>
              </a:solidFill>
              <a:effectLst>
                <a:outerShdw blurRad="38100" dist="38100" dir="2700000" algn="tl">
                  <a:srgbClr val="000000">
                    <a:alpha val="43137"/>
                  </a:srgbClr>
                </a:outerShdw>
              </a:effectLst>
            </a:endParaRPr>
          </a:p>
          <a:p>
            <a:pPr>
              <a:buNone/>
            </a:pPr>
            <a:endParaRPr lang="en-US" sz="2000" dirty="0">
              <a:solidFill>
                <a:srgbClr val="66CCFF"/>
              </a:solidFill>
            </a:endParaRPr>
          </a:p>
        </p:txBody>
      </p:sp>
      <p:pic>
        <p:nvPicPr>
          <p:cNvPr id="34818" name="Picture 2" descr="Thalamus"/>
          <p:cNvPicPr>
            <a:picLocks noChangeAspect="1" noChangeArrowheads="1"/>
          </p:cNvPicPr>
          <p:nvPr/>
        </p:nvPicPr>
        <p:blipFill>
          <a:blip r:embed="rId4" cstate="print"/>
          <a:srcRect/>
          <a:stretch>
            <a:fillRect/>
          </a:stretch>
        </p:blipFill>
        <p:spPr bwMode="auto">
          <a:xfrm>
            <a:off x="381000" y="3523705"/>
            <a:ext cx="2253120" cy="1985563"/>
          </a:xfrm>
          <a:prstGeom prst="rect">
            <a:avLst/>
          </a:prstGeom>
          <a:noFill/>
        </p:spPr>
      </p:pic>
      <p:pic>
        <p:nvPicPr>
          <p:cNvPr id="9" name="Picture 16" descr="https://encrypted-tbn2.google.com/images?q=tbn:ANd9GcTq7WDUoBqa-pE9h3UkgftyatDDWUvCaYtgbBUi8aiWZ7LdAucS"/>
          <p:cNvPicPr>
            <a:picLocks noChangeAspect="1" noChangeArrowheads="1"/>
          </p:cNvPicPr>
          <p:nvPr/>
        </p:nvPicPr>
        <p:blipFill>
          <a:blip r:embed="rId5" cstate="print"/>
          <a:srcRect/>
          <a:stretch>
            <a:fillRect/>
          </a:stretch>
        </p:blipFill>
        <p:spPr bwMode="auto">
          <a:xfrm>
            <a:off x="1905019" y="5170570"/>
            <a:ext cx="2004505" cy="1535030"/>
          </a:xfrm>
          <a:prstGeom prst="rect">
            <a:avLst/>
          </a:prstGeom>
          <a:noFill/>
        </p:spPr>
      </p:pic>
      <p:sp>
        <p:nvSpPr>
          <p:cNvPr id="7" name="TextBox 6"/>
          <p:cNvSpPr txBox="1"/>
          <p:nvPr/>
        </p:nvSpPr>
        <p:spPr>
          <a:xfrm>
            <a:off x="3909505" y="4724438"/>
            <a:ext cx="5867400" cy="2400657"/>
          </a:xfrm>
          <a:prstGeom prst="rect">
            <a:avLst/>
          </a:prstGeom>
          <a:noFill/>
        </p:spPr>
        <p:txBody>
          <a:bodyPr wrap="square" rtlCol="0">
            <a:spAutoFit/>
          </a:bodyPr>
          <a:lstStyle/>
          <a:p>
            <a:r>
              <a:rPr lang="en-US" sz="2400" dirty="0">
                <a:solidFill>
                  <a:srgbClr val="5AA2AE">
                    <a:lumMod val="75000"/>
                  </a:srgbClr>
                </a:solidFill>
                <a:effectLst>
                  <a:outerShdw blurRad="38100" dist="38100" dir="2700000" algn="tl">
                    <a:srgbClr val="000000">
                      <a:alpha val="43137"/>
                    </a:srgbClr>
                  </a:outerShdw>
                </a:effectLst>
              </a:rPr>
              <a:t>A:  Generally it includes</a:t>
            </a:r>
            <a:r>
              <a:rPr lang="en-US" dirty="0">
                <a:solidFill>
                  <a:srgbClr val="002060"/>
                </a:solidFill>
              </a:rPr>
              <a:t>     </a:t>
            </a:r>
          </a:p>
          <a:p>
            <a:endParaRPr lang="en-US" dirty="0">
              <a:solidFill>
                <a:srgbClr val="002060"/>
              </a:solidFill>
            </a:endParaRPr>
          </a:p>
          <a:p>
            <a:pPr marL="342900" indent="-342900">
              <a:buFont typeface="Wingdings" panose="05000000000000000000" pitchFamily="2" charset="2"/>
              <a:buChar char="§"/>
            </a:pPr>
            <a:r>
              <a:rPr lang="en-US" dirty="0">
                <a:solidFill>
                  <a:srgbClr val="002060"/>
                </a:solidFill>
              </a:rPr>
              <a:t>study of the mind, mental events and functions</a:t>
            </a:r>
          </a:p>
          <a:p>
            <a:pPr marL="342900" indent="-342900">
              <a:buFont typeface="Wingdings" panose="05000000000000000000" pitchFamily="2" charset="2"/>
              <a:buChar char="§"/>
            </a:pPr>
            <a:r>
              <a:rPr lang="en-US" dirty="0">
                <a:solidFill>
                  <a:srgbClr val="002060"/>
                </a:solidFill>
              </a:rPr>
              <a:t>relation of the mind to the brain and the body</a:t>
            </a:r>
          </a:p>
          <a:p>
            <a:pPr marL="342900" indent="-342900">
              <a:buFont typeface="Wingdings" panose="05000000000000000000" pitchFamily="2" charset="2"/>
              <a:buChar char="§"/>
            </a:pPr>
            <a:r>
              <a:rPr lang="en-US" dirty="0">
                <a:solidFill>
                  <a:srgbClr val="002060"/>
                </a:solidFill>
              </a:rPr>
              <a:t>properties of the mind</a:t>
            </a:r>
          </a:p>
          <a:p>
            <a:pPr marL="342900" indent="-342900">
              <a:buFont typeface="Wingdings" panose="05000000000000000000" pitchFamily="2" charset="2"/>
              <a:buChar char="§"/>
            </a:pPr>
            <a:r>
              <a:rPr lang="en-US" dirty="0">
                <a:solidFill>
                  <a:srgbClr val="002060"/>
                </a:solidFill>
              </a:rPr>
              <a:t>consciousness </a:t>
            </a:r>
          </a:p>
          <a:p>
            <a:pPr marL="342900" indent="-342900">
              <a:buFont typeface="Wingdings" panose="05000000000000000000" pitchFamily="2" charset="2"/>
              <a:buChar char="§"/>
            </a:pPr>
            <a:endParaRPr lang="en-US" dirty="0">
              <a:solidFill>
                <a:srgbClr val="002060"/>
              </a:solidFill>
            </a:endParaRPr>
          </a:p>
          <a:p>
            <a:pPr marL="342900" indent="-342900">
              <a:buFont typeface="Wingdings" panose="05000000000000000000" pitchFamily="2" charset="2"/>
              <a:buChar char="§"/>
            </a:pPr>
            <a:endParaRPr lang="en-US" dirty="0">
              <a:solidFill>
                <a:srgbClr val="002060"/>
              </a:solidFill>
            </a:endParaRPr>
          </a:p>
        </p:txBody>
      </p:sp>
    </p:spTree>
    <p:extLst>
      <p:ext uri="{BB962C8B-B14F-4D97-AF65-F5344CB8AC3E}">
        <p14:creationId xmlns:p14="http://schemas.microsoft.com/office/powerpoint/2010/main" val="1595416341"/>
      </p:ext>
    </p:extLst>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gradFill flip="none" rotWithShape="1">
          <a:gsLst>
            <a:gs pos="34000">
              <a:srgbClr val="A603AB"/>
            </a:gs>
            <a:gs pos="21001">
              <a:srgbClr val="0819FB"/>
            </a:gs>
            <a:gs pos="35001">
              <a:srgbClr val="1A8D48"/>
            </a:gs>
            <a:gs pos="52000">
              <a:srgbClr val="FFFF00"/>
            </a:gs>
            <a:gs pos="73000">
              <a:srgbClr val="EE3F17"/>
            </a:gs>
            <a:gs pos="88000">
              <a:srgbClr val="E81766"/>
            </a:gs>
            <a:gs pos="100000">
              <a:srgbClr val="A603AB"/>
            </a:gs>
          </a:gsLst>
          <a:lin ang="2700000" scaled="1"/>
          <a:tileRect/>
        </a:gradFill>
        <a:effectLst/>
      </p:bgPr>
    </p:bg>
    <p:spTree>
      <p:nvGrpSpPr>
        <p:cNvPr id="1" name=""/>
        <p:cNvGrpSpPr/>
        <p:nvPr/>
      </p:nvGrpSpPr>
      <p:grpSpPr>
        <a:xfrm>
          <a:off x="0" y="0"/>
          <a:ext cx="0" cy="0"/>
          <a:chOff x="0" y="0"/>
          <a:chExt cx="0" cy="0"/>
        </a:xfrm>
      </p:grpSpPr>
      <p:sp>
        <p:nvSpPr>
          <p:cNvPr id="4" name="Title 3"/>
          <p:cNvSpPr>
            <a:spLocks noGrp="1"/>
          </p:cNvSpPr>
          <p:nvPr>
            <p:ph type="title"/>
          </p:nvPr>
        </p:nvSpPr>
        <p:spPr>
          <a:xfrm>
            <a:off x="1371600" y="2209800"/>
            <a:ext cx="7498080" cy="1143000"/>
          </a:xfrm>
        </p:spPr>
        <p:txBody>
          <a:bodyPr>
            <a:normAutofit fontScale="90000"/>
          </a:bodyPr>
          <a:lstStyle/>
          <a:p>
            <a:r>
              <a:rPr lang="en-US" sz="3600" dirty="0" smtClean="0">
                <a:solidFill>
                  <a:srgbClr val="0070C0"/>
                </a:solidFill>
                <a:effectLst/>
              </a:rPr>
              <a:t>Three Approaches </a:t>
            </a:r>
            <a:r>
              <a:rPr lang="en-US" sz="3600" dirty="0" smtClean="0">
                <a:solidFill>
                  <a:schemeClr val="accent2">
                    <a:lumMod val="60000"/>
                    <a:lumOff val="40000"/>
                  </a:schemeClr>
                </a:solidFill>
                <a:effectLst/>
              </a:rPr>
              <a:t>|</a:t>
            </a:r>
            <a:r>
              <a:rPr lang="en-US" sz="3600" dirty="0" smtClean="0">
                <a:solidFill>
                  <a:srgbClr val="0070C0"/>
                </a:solidFill>
                <a:effectLst/>
              </a:rPr>
              <a:t> Three Perspectives:</a:t>
            </a:r>
            <a:endParaRPr lang="en-US" sz="3600" dirty="0">
              <a:solidFill>
                <a:srgbClr val="0070C0"/>
              </a:solidFill>
              <a:effectLst/>
            </a:endParaRPr>
          </a:p>
        </p:txBody>
      </p:sp>
      <p:sp>
        <p:nvSpPr>
          <p:cNvPr id="5" name="Content Placeholder 4"/>
          <p:cNvSpPr>
            <a:spLocks noGrp="1"/>
          </p:cNvSpPr>
          <p:nvPr>
            <p:ph idx="4294967295"/>
          </p:nvPr>
        </p:nvSpPr>
        <p:spPr>
          <a:xfrm>
            <a:off x="1644651" y="1447800"/>
            <a:ext cx="7499350" cy="4800600"/>
          </a:xfrm>
        </p:spPr>
        <p:txBody>
          <a:bodyPr>
            <a:normAutofit/>
          </a:bodyPr>
          <a:lstStyle/>
          <a:p>
            <a:pPr>
              <a:buNone/>
            </a:pPr>
            <a:endParaRPr lang="en-US" sz="2000" dirty="0" smtClean="0">
              <a:solidFill>
                <a:srgbClr val="0070C0"/>
              </a:solidFill>
            </a:endParaRPr>
          </a:p>
          <a:p>
            <a:pPr>
              <a:buNone/>
            </a:pPr>
            <a:endParaRPr lang="en-US" sz="2000" dirty="0" smtClean="0">
              <a:solidFill>
                <a:srgbClr val="0070C0"/>
              </a:solidFill>
            </a:endParaRPr>
          </a:p>
          <a:p>
            <a:pPr>
              <a:buNone/>
            </a:pPr>
            <a:endParaRPr lang="en-US" sz="2000" dirty="0" smtClean="0">
              <a:solidFill>
                <a:srgbClr val="0070C0"/>
              </a:solidFill>
            </a:endParaRPr>
          </a:p>
          <a:p>
            <a:pPr>
              <a:buNone/>
            </a:pPr>
            <a:endParaRPr lang="en-US" sz="2000" dirty="0" smtClean="0">
              <a:solidFill>
                <a:srgbClr val="FF0000"/>
              </a:solidFill>
            </a:endParaRPr>
          </a:p>
          <a:p>
            <a:pPr>
              <a:buNone/>
            </a:pPr>
            <a:endParaRPr lang="en-US" sz="2000" dirty="0" smtClean="0">
              <a:solidFill>
                <a:schemeClr val="accent5">
                  <a:lumMod val="75000"/>
                </a:schemeClr>
              </a:solidFill>
            </a:endParaRPr>
          </a:p>
          <a:p>
            <a:pPr>
              <a:buNone/>
            </a:pPr>
            <a:r>
              <a:rPr lang="en-US" sz="1800" b="1" dirty="0" smtClean="0">
                <a:solidFill>
                  <a:srgbClr val="0070C0"/>
                </a:solidFill>
              </a:rPr>
              <a:t>1.) Relation of mind to brain and body</a:t>
            </a:r>
          </a:p>
          <a:p>
            <a:pPr>
              <a:buNone/>
            </a:pPr>
            <a:r>
              <a:rPr lang="en-US" sz="1800" dirty="0" smtClean="0">
                <a:solidFill>
                  <a:srgbClr val="0070C0"/>
                </a:solidFill>
              </a:rPr>
              <a:t>		Is your mind something distinct from your body, or </a:t>
            </a:r>
          </a:p>
          <a:p>
            <a:pPr>
              <a:buNone/>
            </a:pPr>
            <a:r>
              <a:rPr lang="en-US" sz="1800" dirty="0" smtClean="0">
                <a:solidFill>
                  <a:srgbClr val="0070C0"/>
                </a:solidFill>
              </a:rPr>
              <a:t>		do ordinary physiological processes produce minds?</a:t>
            </a:r>
          </a:p>
          <a:p>
            <a:pPr>
              <a:buNone/>
            </a:pPr>
            <a:endParaRPr lang="en-US" sz="1800" dirty="0" smtClean="0">
              <a:solidFill>
                <a:srgbClr val="0070C0"/>
              </a:solidFill>
            </a:endParaRPr>
          </a:p>
          <a:p>
            <a:pPr>
              <a:buNone/>
            </a:pPr>
            <a:r>
              <a:rPr lang="en-US" sz="1800" b="1" dirty="0" smtClean="0">
                <a:solidFill>
                  <a:srgbClr val="0070C0"/>
                </a:solidFill>
              </a:rPr>
              <a:t>2.) Applied Engineering	</a:t>
            </a:r>
            <a:endParaRPr lang="en-US" sz="1800" dirty="0" smtClean="0">
              <a:solidFill>
                <a:srgbClr val="0070C0"/>
              </a:solidFill>
            </a:endParaRPr>
          </a:p>
          <a:p>
            <a:pPr>
              <a:buNone/>
            </a:pPr>
            <a:r>
              <a:rPr lang="en-US" sz="1800" dirty="0" smtClean="0">
                <a:solidFill>
                  <a:srgbClr val="0070C0"/>
                </a:solidFill>
              </a:rPr>
              <a:t>		</a:t>
            </a:r>
          </a:p>
          <a:p>
            <a:pPr>
              <a:buNone/>
            </a:pPr>
            <a:r>
              <a:rPr lang="en-US" sz="1800" b="1" dirty="0" smtClean="0">
                <a:solidFill>
                  <a:srgbClr val="0070C0"/>
                </a:solidFill>
              </a:rPr>
              <a:t>3.) The Universe and laws of physics</a:t>
            </a:r>
          </a:p>
          <a:p>
            <a:pPr>
              <a:buNone/>
            </a:pPr>
            <a:r>
              <a:rPr lang="en-US" sz="1800" dirty="0" smtClean="0">
                <a:solidFill>
                  <a:srgbClr val="0070C0"/>
                </a:solidFill>
              </a:rPr>
              <a:t>		</a:t>
            </a:r>
            <a:endParaRPr lang="en-US" dirty="0">
              <a:solidFill>
                <a:srgbClr val="0070C0"/>
              </a:solidFill>
            </a:endParaRPr>
          </a:p>
        </p:txBody>
      </p:sp>
      <p:pic>
        <p:nvPicPr>
          <p:cNvPr id="6" name="Picture 2" descr="https://encrypted-tbn0.google.com/images?q=tbn:ANd9GcQVtbWmfTQ3Gh1DJR-W7B0AceDQrEqkt0oSQNDhvr44Ov_RcDnKjA"/>
          <p:cNvPicPr>
            <a:picLocks noChangeAspect="1" noChangeArrowheads="1"/>
          </p:cNvPicPr>
          <p:nvPr/>
        </p:nvPicPr>
        <p:blipFill>
          <a:blip r:embed="rId2" cstate="print">
            <a:duotone>
              <a:schemeClr val="accent4">
                <a:shade val="45000"/>
                <a:satMod val="135000"/>
              </a:schemeClr>
              <a:prstClr val="white"/>
            </a:duotone>
          </a:blip>
          <a:srcRect/>
          <a:stretch>
            <a:fillRect/>
          </a:stretch>
        </p:blipFill>
        <p:spPr bwMode="auto">
          <a:xfrm>
            <a:off x="3581419" y="228600"/>
            <a:ext cx="2177143" cy="2057400"/>
          </a:xfrm>
          <a:prstGeom prst="rect">
            <a:avLst/>
          </a:prstGeom>
          <a:noFill/>
          <a:ln w="66675" cap="sq" cmpd="sng">
            <a:solidFill>
              <a:schemeClr val="tx2">
                <a:lumMod val="60000"/>
                <a:lumOff val="40000"/>
              </a:schemeClr>
            </a:solidFill>
            <a:miter lim="800000"/>
          </a:ln>
        </p:spPr>
      </p:pic>
    </p:spTree>
    <p:extLst>
      <p:ext uri="{BB962C8B-B14F-4D97-AF65-F5344CB8AC3E}">
        <p14:creationId xmlns:p14="http://schemas.microsoft.com/office/powerpoint/2010/main" val="591654858"/>
      </p:ext>
    </p:extLst>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gradFill>
          <a:gsLst>
            <a:gs pos="0">
              <a:srgbClr val="03D4A8"/>
            </a:gs>
            <a:gs pos="25000">
              <a:srgbClr val="21D6E0"/>
            </a:gs>
            <a:gs pos="75000">
              <a:srgbClr val="0087E6"/>
            </a:gs>
            <a:gs pos="100000">
              <a:srgbClr val="005CBF"/>
            </a:gs>
          </a:gsLst>
          <a:lin ang="5400000" scaled="0"/>
        </a:gradFill>
        <a:effectLst/>
      </p:bgPr>
    </p:bg>
    <p:spTree>
      <p:nvGrpSpPr>
        <p:cNvPr id="1" name=""/>
        <p:cNvGrpSpPr/>
        <p:nvPr/>
      </p:nvGrpSpPr>
      <p:grpSpPr>
        <a:xfrm>
          <a:off x="0" y="0"/>
          <a:ext cx="0" cy="0"/>
          <a:chOff x="0" y="0"/>
          <a:chExt cx="0" cy="0"/>
        </a:xfrm>
      </p:grpSpPr>
      <p:pic>
        <p:nvPicPr>
          <p:cNvPr id="1031" name="Picture 7" descr="graphic"/>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410200" y="3657600"/>
            <a:ext cx="2470839" cy="1472645"/>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1066800" y="-35832"/>
            <a:ext cx="7498080" cy="1143000"/>
          </a:xfrm>
        </p:spPr>
        <p:txBody>
          <a:bodyPr>
            <a:normAutofit/>
          </a:bodyPr>
          <a:lstStyle/>
          <a:p>
            <a:r>
              <a:rPr lang="en-US" sz="2800" dirty="0" smtClean="0"/>
              <a:t>    </a:t>
            </a:r>
            <a:r>
              <a:rPr lang="en-US" sz="3200" dirty="0">
                <a:solidFill>
                  <a:schemeClr val="accent1">
                    <a:lumMod val="75000"/>
                  </a:schemeClr>
                </a:solidFill>
              </a:rPr>
              <a:t>This course integrates:</a:t>
            </a:r>
            <a:endParaRPr lang="en-US" sz="2400" dirty="0">
              <a:solidFill>
                <a:schemeClr val="accent1">
                  <a:lumMod val="75000"/>
                </a:schemeClr>
              </a:solidFill>
            </a:endParaRPr>
          </a:p>
        </p:txBody>
      </p:sp>
      <p:sp>
        <p:nvSpPr>
          <p:cNvPr id="3" name="Content Placeholder 2"/>
          <p:cNvSpPr>
            <a:spLocks noGrp="1"/>
          </p:cNvSpPr>
          <p:nvPr>
            <p:ph sz="half" idx="1"/>
          </p:nvPr>
        </p:nvSpPr>
        <p:spPr>
          <a:xfrm>
            <a:off x="1732287" y="925513"/>
            <a:ext cx="3657600" cy="4663440"/>
          </a:xfrm>
        </p:spPr>
        <p:txBody>
          <a:bodyPr/>
          <a:lstStyle/>
          <a:p>
            <a:pPr lvl="0">
              <a:buClr>
                <a:srgbClr val="629DD1"/>
              </a:buClr>
            </a:pPr>
            <a:r>
              <a:rPr lang="en-US" sz="2000" b="1" dirty="0">
                <a:solidFill>
                  <a:schemeClr val="bg2">
                    <a:lumMod val="75000"/>
                  </a:schemeClr>
                </a:solidFill>
              </a:rPr>
              <a:t>Philosophy of Mind	</a:t>
            </a:r>
          </a:p>
          <a:p>
            <a:pPr lvl="0">
              <a:buClr>
                <a:srgbClr val="629DD1"/>
              </a:buClr>
            </a:pPr>
            <a:r>
              <a:rPr lang="en-US" sz="2000" b="1" dirty="0">
                <a:solidFill>
                  <a:schemeClr val="bg2">
                    <a:lumMod val="75000"/>
                  </a:schemeClr>
                </a:solidFill>
              </a:rPr>
              <a:t>Humanities</a:t>
            </a:r>
          </a:p>
          <a:p>
            <a:endParaRPr lang="en-US" dirty="0"/>
          </a:p>
        </p:txBody>
      </p:sp>
      <p:sp>
        <p:nvSpPr>
          <p:cNvPr id="10" name="Content Placeholder 9"/>
          <p:cNvSpPr>
            <a:spLocks noGrp="1"/>
          </p:cNvSpPr>
          <p:nvPr>
            <p:ph sz="half" idx="2"/>
          </p:nvPr>
        </p:nvSpPr>
        <p:spPr>
          <a:xfrm>
            <a:off x="4480632" y="925513"/>
            <a:ext cx="4495800" cy="4663440"/>
          </a:xfrm>
        </p:spPr>
        <p:txBody>
          <a:bodyPr/>
          <a:lstStyle/>
          <a:p>
            <a:pPr lvl="0">
              <a:buClr>
                <a:srgbClr val="629DD1"/>
              </a:buClr>
            </a:pPr>
            <a:r>
              <a:rPr lang="en-US" sz="2000" b="1" dirty="0">
                <a:solidFill>
                  <a:schemeClr val="bg2">
                    <a:lumMod val="75000"/>
                  </a:schemeClr>
                </a:solidFill>
              </a:rPr>
              <a:t>Cognitive Science/Psychology</a:t>
            </a:r>
          </a:p>
          <a:p>
            <a:pPr lvl="0">
              <a:buClr>
                <a:srgbClr val="629DD1"/>
              </a:buClr>
            </a:pPr>
            <a:r>
              <a:rPr lang="en-US" sz="2000" b="1" dirty="0">
                <a:solidFill>
                  <a:schemeClr val="bg2">
                    <a:lumMod val="75000"/>
                  </a:schemeClr>
                </a:solidFill>
              </a:rPr>
              <a:t>Critical Thinking</a:t>
            </a:r>
          </a:p>
          <a:p>
            <a:endParaRPr lang="en-US" dirty="0"/>
          </a:p>
        </p:txBody>
      </p:sp>
      <p:sp>
        <p:nvSpPr>
          <p:cNvPr id="4" name="AutoShape 4" descr="data:image/jpeg;base64,/9j/4AAQSkZJRgABAQAAAQABAAD/2wCEAAkGBhQRERUUEBQWFBUTGRgWGBgYGBgXGhkUFRYYGRgaHRgeHiYfFxojGhUVHy8iIycpLCwtFh8xNTAqNSYtLCkBCQoKDgwOFw8PGiwcHBwsLCwsKSwpKSwsLCwpLCwpLCwsLCwsLCwsLCkpLCwsLCwsLCwsLCwsLCwpLCwpLCwsLP/AABEIALoBDwMBIgACEQEDEQH/xAAbAAACAwEBAQAAAAAAAAAAAAAABAIDBQEGB//EAEQQAAIBAgQCBwUGAwUIAwEAAAECEQADBBIhMQVBEyJRYXGBkQYyobHRFCNCUsHwM2LhJHKCsvEVNENTc5Ki0kRjgwf/xAAWAQEBAQAAAAAAAAAAAAAAAAAAAQL/xAAbEQEBAQEBAQEBAAAAAAAAAAAAARFBITESAv/aAAwDAQACEQMRAD8A+k2vbhcypcTIzXXt5c0yga4lp106wZ0CkGMpJB0gmR9p7xJC2rZ+8t2wxuMBF4gKYCGSDmkSNMp/FA0OJ8DsNbGbDrdyZsojUdM33mU8pJzb7qDuBFFogIF+yXAqsH5N11Mq0lpZtAefISYrXmnCa+1d18I2Jt27RFlGNxWdhLJbzMEIU7Ega7mRpue3vabEBlVbGdnW4wAW6pHRG0PduLbkHpRrIGlTtcOtZXAwTKHVsyn3WhCo0BPXKgLmAJiBMRXEwFqQ32O7mAYDMSZBiQTmIKnKuhnbarv8oqb23m3be2gY5lS6pzKQ5yZ1QESSvSA6gA6CRM1Rgvbq5dw6X0tIVc2UgNcZlu3PfUoLefqgg+6JkRI1rS+z2xdF4YN85A1AXQrKiUzASFVYaJjKOUCm5gbLZZwFwZFRAQFU5EgoJDgkLGk7axuaks6tdX2hxB6Qi1bIslAQTcRn6QKYVWQFX6wADbnTSZr0tZXCeFWV+8SybbE6hpJkdWYJIBI5jWK1alzgKKKiXExIkyQOcDf5j1qCVFUPdzo3RMJ1AMZhI30kTHjuKX4TxDpU10dOq4iCG56UF645TcNrXMFDHQgQTAgnQ+XZTFeYv4VhcFlmYMAWtXixLOxMspOwGsZdIgRvFbeB4itwsuuZDBzCCYiTHZJ+I7aByiiigKKKKAooqF68EUsxgKJJ7hQI8SxzB7dq0eu5k6ZgqCZJHIGI5c42rRrI4OCQ+Iu6G5qB+W0vujxO58tq7wa411nvEtkbS2smMg1zRMSe3xFBrUVn4riB6ZLVuCx6zyCYt6/EmtCgKKKKCF26FBZjAG5rHw/HSSblyEsk5LYjM7tMZgBqBuIio8QY5/7SwCZ8ttBIDsRKZm5EmRrAlec01w3AsT0t/wB8ghU5W1J2HftJoNOilr3EbaOqM4DMYC7nXaRyHeaZoCiiigKKKKAooooCiiigKKKKAooooOMwAkmAOZrL4jhTfVLuHYB06yNB1EERy37+/trUInesbP8AZHgqegck5hJyNvqoEIm40B7SaBXC4/KzXlORBIv22zfd5Zh1+OgGs91aNzBlnt37RKkjrqQRmQgfhOz6Acu/aKliuHE3Fu2oDGFednt85jcgbU8tzWDofmO6gox2BS+mVttGBGhBGxB5GlrHDjnRrhhwW9wtBWIGadW0ie2BMwKeTRiOR1H6j9fM0WtSW8h4A/qZ+FVFtFFFRRRRRQFY+NuDEXPs8ZkAzXGDRBVhCbENMajStilcNaVM5ChSWJaBuTt5kEeZoFOJXBccYZSykgOzKFICqw6pk6ZttPlT1+6tm2TEKi7DsA0AHwqvBcPW2XYCGuHM2s+Unl9aVxVq5dvqsMlu0Q+YMRnMbaHYcwd/SgOCYFgWvXf4l0CR+UCYHPkRp3CtWiigKhdeBpudB41Mmlxc1k6k+6OcdvdP0qxFgQAa8tST29tKYyxcu6W36NCCD1RJJiI5gRm7OVMkRrcI7hOg+p76708+6Ce/Yep/SaYFsNgLVgFtAfxXHInzY7CfKlhxd7xjCpKgjM9wFV7SBzJ5HsJGlRxXD7YuB8RcYgkMqEnKpHPwBI3gagGZoX2gUnLYtPcj8qwoHjy1+vZMVs0VjXMbeJGbosP1kgM4YsuYgr4mViOdbNAUUUUBRRVd6+qCXYKNpJAE+dBZRUOnX8w9R++R9KkDO1AtxG5cVJsqGadj2Qe8bmBvpM6xBrwHGLd3QGHGhRtGBiSI+lPUnjuE270FhDCCGU5WEbaigp4hw12cXbL5biiIaSrL+UjlrzGvwjmE4x1smIU2nnSfcbsyvsTHhUXxV2wT0i9Ja5MsllEa5hzA7fWmg1rE2z7txDIPPuPeDvQN1XiMOtxSriVYQRUbKheoBAAGX+6NI8tPUVY9wCJIEmB3mCYHaYB9KBXBWTZQIczhdjp7s6Dt0GnParnuA6FW9DV1FVCVy4RtmMaiVaR5xBEaa9u9V4Pi9oqoDrJJTfZ1IDK35TJAgxqwG5FaNeb47wBlufa8GoN0QbtknKuICe73LfUe650PutpBRb4Y9JRWD7N+0iYhQCTJJAzAA5l0dGGVclxTMoQCO+K3qiiuE12s/igFyLOdkZ+sIBIKqRmBMRGokSNxQQv8dTohct9bM4RQZTM2aDuNtG120pf2fx7YtGvxktux6GNS9pQFF0yNM5DFf5Cp3JFea4mPtmIXB2RFsrDMJGTCqxW+QTEPdMWgRrDuwMoa99bthQFUABQAABAAGgAHIVdEPs45lj/iI+VTRANAIqVFNHCa8/xj2wSwJiAWKBmB1dTGVEHWuvIIyqJnlvD3GcM9+0VsFFaQRcdSwWDqyqGUs0TGoHfVXCPZi1YfpWLX8QRBv3SGuR+VdAtpP5UCjtBOtQVcLxeKxFsNcsiwNIDn7xxAljbEi0CfwlmPaBtWimHYb+fWInzCz8acorX6TC6WyNkWe2dfWJqeZ+xf+4/+tW0VNMJ4zDFlJhHZdUDLpmpU8JuOALt9o06tsBB3iea9x7B3zrUVFIYfgVlIhAxEat1joABvtsNuyn6KKAooooCk+JX7KgdOViZGYSJHPyme7flTlU4q4iibpUCQBmiJ5b+HwoMREwGcAC3LEEQGyzrr+UayPGB2VrYfD2goW3lAUQApiBvyM8zXc1kkD7uSRlHV3EMI+Bph7YO4B8RNWCGRhsc3cf0P1mpJcnxG4O4qPREe6fI7f0+XdR72o0I+Hce0fvvoi2lU4eqsXTqswAMDSBP4e3Xffvq+289xG4qdRS7o+hGUkeI8RzrzmL9p7VwjD4qxctXWn7t4llA9604OW8NdQpkCcwGx9XSvEuF2sRbNu/bW4h/CwkSNiOxhyI1HKrozLXErgZ3T7+2SNFENb02ykSeXnO21auC4gl5ZtsGjftB7CORryeM9ncThSXwjtiE16jMq4hQY0W83VvjQaXYb/wCw7HW9n8XYxJ6VCOntjLdXK1p0dhtctNDKd4JGupGlQb1FFFB5X2o9lyzHE4Rfvo+8tzlF9REa7LeUKMrHQgBW0gq77Me0S4lAsksAdcpQ9UhXDKf4dxW6rKdQa3aQXhVu3ee/bWHuBRcgmHCe6xXYuBpmiSAByEA/WV7TYvosNcdmCIATcc/gtgEswH4jyAGpmtQGdqpxNsNlVgCCZIIkdXUfHKfKgxfY7hLW7bXrylb2JysynU27aiLVmf5FPW7Xe4fxV6Giig4zQJNV5M3vbch9fpQvWM8ht3nt+nr2VbV+IKKKKiiiiigKKWxHErduc7qCOU66929XNdA752A50E6KVxSXWQ5GVG0jnGonUjskbc96V6HFQBntSI1ynXUaegI8+7UNSilcEl0ZumZG2y5QRHbMnWmqAooooCse/wAawzkpcM5WYQyk9ZCynlyiZ7CDWxWYuCxAVR04kbt0Y16xMxOhgqP8PfABfhxwbOBZCZokQpGgEdkc48z31rfZl5ADw0+VIYXh15XJa8pUySBbClpgCWB5AR5Cn+g7GYec/OasQdGw90z3H67+s1zNOo0YcjzH07/612WHY3hofQ6H1FGZW7iPIj9+lUcJnrLy3HaOY8R+96tVpEjnVGYg67n0bw/m7v2JI0be63wJ+p+PjTBdRRUGvKCAWAJ2BIkz3eR9KyqdVvZBM7HtG+nzGp0rpvL2jnzHLf0rucTEiez9+I9aCHSFfeEjtH6jl+9qsVgdRrXarazzHVPdz8Rz+dVFlFVdKR7w8xt5jcfvWrFadqiq7WhK+Y8Dy9QfUUXfeXxI/wDEn9KG98eDfNaQx/H8Nb0uYiyjAjRrqKdxOhPZNVGpVd47Abtp4Dmf3zIqjB8Vs3v4N23c/uOr/Imrk1Yns6o+Z/T0pFWARtXag90Dc+W59N6j0jHZY/vH9BP6UwW1wmq+iJ3Y+Qj6n40DDL2T3nU+poPNcT9rsrPath3vI8ZbNp7/AFCsqWKqUQmVJDMumkjekhZ4liCZti0h0HT3QDHImzYDBjvobor28UVB5HC+wbTN/FXDJkrYVcMv/eM14eV0V6G1wtLYAQHQAdZmYkAQJZiWJgbk68+2naKsuGM7GYa04GdmGU5h1mkMAdd9IEms37NhoIbFMQO296eMH4gdgr0F2yre8obxANVLw+2NraCP5V+lQV4DAC2SVdmDBYDNmjLOxOus05XAKqvYxEIDsqlpiSBMRO/iKC6ilP8Aa9n/AJtvn+NeW/OmLV0MJUgg8wZFBOsu5wp8xK4m4uckx1SJJmBI2AER/pWpVOJwi3BDiR4kbgg7dxI86BXDcPdWBN92HW6pC65vKdOVN9G3Jj5gfpFK4fgVi2ZS2Ae3UnaOZ7Ka+zL2CrEEP/KfIj9TUXk+8k+BB+cRUvsqflHoKPsqflX0FXYKWJiOtHYwLfESfWaWuYvL57g8/WCfQedPjDJ+VfQVNbYGwA8qv6iZWXZ9oLUwzR5Ex5xqO/8A1rz+P/8A6Fgi+l2w+UiG6cLtrJEcm8dpr21cipbL8Wb187ue2/D3YyLEkkknEAAyWMyBqZ7Nppnhftvw+24yvhrQ1UsL4Y5SJ2jXVV9a93FEVlVYxSfmHrR9pXtFW0VfBV9pXt+dZPtFxb7PZL2Rmus9u1bUyqm7euLbTOY0XM4JI1gGNa26Q4ngUxVprNxc1txDHUbGQVI1DAgEMNiAQZFIj57xLFWFuuOJdLjCmfOWbLYBSyLoVMMpyCQSB0kkx7zaxrYfEYS1blMFYUi+uHKW1se+yqwyMABc6rjQaiGmApNOnhmMsP1VsY4LJVrkWMQobTVwjW7rEAAmLcxrNQPEGVVV+FYgKplVVcG6q07qBf0Mk6wN6ow+IcSwDEC9w+0WIGU5LGpa89pCLgAKqWtuc+kDL+ap4Pips2b2IwT3egw6rcuWLtzpVa0U6R+jdiz2Lyp1shYr1lBCkkrtvjbz6Jwu4ZBSbz4W2uU6lTluXGynSRlO21Fj2Xu4glsX0KWy2ZsPYU5brI2nT3iA15ZBOUKoPPMNKD09q8gGhAnXXQnxJ19asGIU7MvqK6lye4jcVIqDvUHaKq+zL+Uego+zjtb/ALm+tPBbRVXQn87f+P0oyN+b1H0IoLHmDG9IXMTfXLFpX6ozQwXryJiZ6oGY+Y76zOO+z2IxFwMl6wihcsPh7jtznrLiE0PZFZr+xOLJn7Vhx2gYW9B7P/l95Okd81FeqwOIutPS2xaiI64ad5mNuXrTRNeNHsZihtiML2f7pe+X2yvSJh7sDpHV4AnImTWNSAzNz1gnSrJqU1GbfRezafHu7qpuCzOVhbnsIXZvrFTRFbfrHmG/9Tt6VTdwNhyVZUJEErpp2Ery8aUiJTDSFIsyZIEJrMSfiPUVfZxFoCEZIk7MNySTz3kk+dL/AOyMMv4LY210G+g1848++pWuC2NCtpO7QHuqKfooooM7EriQ7G2bRUxAYMCIXXUby3bUYxc/8AD/APQxp5c606Rxli8Xm1cVRAEMubWTOmm4I58ttZAVAYuRJsRm2AfVeevbT5dh+GR3HX0gfOksJZxAb7y4hUDku5I+ABjnrrtTkuOQPhofQ/WrBYrSJFdqjpNZG/4l5+Mc/LergZ2pR2ikb167mcBQq5WyuSIDQMpMnbVtIPu761iNis7dbFO7GB0eHG+UyYMRzEnTTsBqD1NFeP4Z7Q4W1iBaUqtxzkINwXL7EHqlraFioknU/ACvV9KT7qnxOg+vwoLara8JgansH69lc6In3j5DQfX41YqgCAIFVFfRE+/6Dbz7fl3VYzQJOwrtVXNSF8z+g8z8jT6O2V0k7nU/TyEDyrmJ93zX/MKtqrE+6adFtVYfY/3m/wAxq2qrO7D+b5gH9aKk9sHxGx5io9IV97b83Lz7PlVtFAUVV0Me4Y7uXpy8qOnj3hl+Xr9YpiLaKouY1FcIWAYqXj+VYkk7Aa86sS6G2IMaGDMGoqdFFFAUVxmjU6UljOJFIFu29wsCRlEDQgak6CZ+FA49sHcA+Imk8RwWzcMvbDc9ZiYjbYaADvgdgqOGfEM8uttEB1AJZiIOs6Aaxy7a0KDOHs9h5nol3nnv699NYPBJaXLbGUSTGp1PjV9FAUnxDh3Sx13QrIBQgHWNZjQ6ehI505RQZdzgZJJF++DBA6+gnujw9KhiOF5EZjiL4AEk5piIkwBPafOtS8xCkqJIBgbSY0FZbcRvnQ4UnaR0iEQZHMQdtaDuCS3nOXEs7Q0gurAdZZOWIUgwP8VOlwP+L/k+lZ9lrgbTBqp0kh01BaTsJPb+xOnnOwT1IA+En4VYlUXWJHbHMrEd+bMvwpUPiM33QQjnnkD4az5U+UJMEyfgvh/N4/0N6rAgVr9Yma8zxX2cxGIvZ+ksWlgAno2vPOoMZ2FtRrpKNz21mVr2BsEf2h72JjlduRb8OgthLMeKV6WisNFsDw61YXJYtpaQfhRVRfRQBTNFFAUUUUHHaBJ5VC0vM7nU/TyFc949y/Fh9Pn4VbVFWKxAtoztsoJ03Mch3nalsXxFFtI7nILrW0GbfNddVVdJ1JYCqeOpnCW8uYOwBhkWBzMMDngEmAJBAOm4wLl44jiGHs/8Ozcu4gLAAC4e2LCRHI3MRmH/AEfKoPZ1UujnvAPmND81q2q7w2I5fI7/AF8qsFlFKYzGQItlDdZZRSwGbv31GtRs8TBudGwKvEiQQrQBmyk7xPwPYagdooooMXi3swLzZ0v37DZcn3bKUKmdDZuK9szJnqgntrFf2ex9gHoHsXZMkqGwtwxm3I6W23vnTIg0G0V7Sig8S/tdibA/tOHvJEElrPSqRz+8w5dUHe4XfXbX1VriiMOoQ3gZAPjH9e6nKou2BOYDXnGhPn2/OrM6l1FWkyQzHwgDwDR61VjL18FeitoRrmloO6xHLbOPGKYUNEqwYd4/UfSqMTevD+HbVtt3jtnWN/djTt1pSKxisRImykaSekk6tB0y8hrWjWYMRiZH3VuNJ+8JO+o93s1rTqKKKKKApXH4Z3ChLhtkGSQJkZSI+IPiBTVFBlf7OxEf71rP/KWI00ie46zzqw4G9Mi+fcy6ovv55zxMe71YjzFaNFBlfYcTJ/tAj/pL3R+vP+jtnDsFhrhbfWACZJPhsY0HKmKpuYxFYKWGYgkLzIHd++fZQWIgG1SqrpuxW+A+BM0faV56eII+e9XKi2iiiooope/jlWQCGcBiFncqAY7icy6b615DF+0V7FubWDQuQSr5WAtIRyu4gZhI0lLeZtwQBrQei4v7QpYDbEqJbMwREUbl3Oijx5kDnSvs7xm5is5KOLUyl0r0auDytqxzleecgA5urmjNVXDfYxQVuYxvtNxIKArls2iohTbtEmWAgB7hd9NGA0r0lBwCNq7RXGMCgxcdiB9oZjqMPaLf42/WAPUbc8f2CsFruJvN+Do8MvbFtTec9xz4kqRyNqOVPYsK2GuXYKIxzXCWGllC1xipHYS2889wBTHsRhWTA2TcEXLwOIuDsu4lmvOPJrhHlQbtFFFB5rjXsgXdr2FudFdbVleXsuQAASs5rT6Dr2yp7Q21ZJ4yysLHELTKxMIGYHOYMmzfAVbp7EaLmxyiJr3dUY3A27yNbvItxGEMrgMpHeDoaDFwnEHVSbLjEIBououglgIbTQAGSYnTavQ15I+ylzDXUuYe4bllDrauu+ZFE/w72rMo/JczdgZRpXoxiyfwx4yfkCPjVktTTVFLp1t3nuXq/wBfjVOPwBZD0btbYagqTqRtI5idY5xTA9RWfwzioudRwUuqBmU+AMjtFaFRVbW9ZUwefYf699IYuzfBNy3cQCNUcEoAoOzCCJJkkg7Vp1C9aDqVYSGBBB5g70GWnF7qgG5YLKYh7TBwQwmcuhyjt8PJmzxq0yhs2UElet1esBJBnaqbnAEkNbZ7ZAAGVpEKuUdUyNF/Zqi/w/EahjavqdIdcpgiDrrrE+tBtKwOoM12skcAUAG0TZbqkhWJH8wiQD49w0O1a1AUUUUBRRRQZuK+0OzrbyIo0DGSxkDUchrI1BruHwFrDjOx1GhuOROp7Tosk7Duq7iN66qjoUDsTGrZQNCZ7xpHnSljgxYh8U/StyWAEXTWBHW350Gj0/YCfAaepgGjO35fUj9Jri4lTISGgwQsGDGx5DQjeu5WO5C+Gp9T9KqKWtRrlVfByvyEVS+IcbGfQj1yiR3zTAQT1RJH4jrHhPPuFRYbkaxzP4nmB5A/HwrcRkX/AGfbFmcU5FvY2bf3a3IkDpXHXcCWGQEKZ1Brdw2FS2ipbVURRCqoCqoHIAaAeFTtpAA7KlWLdqwUUUVFFFVdPPujN8vX6TUHBOh1P5RoPM7kfPsq4mkPaOyL+Hu2dxdUo2pAyNowka6gkadtadi7mWRp3dh7Kq6GTHYNfMEAeEFtPCo2wQFYfiA8JPI9xPofGteYnTdFQS5PcRuOyp1hoUUUUFeIHUbwPyqKmD3Nr/i5+u/r21LEe43gflXWQMsHYjw+PKrxEMVhhcUrJWdmUwQe0HcUjh8b0JW1eMkgBbkQGPZudttTy1iRNdlmwpCEZrbMBbyj3AZJzToEUDeSTr26ad+wt1CrAMrf6gg/GaiqcfwxLsFpDKQQQSDI5GCCR3fKlsHxRlYWsTC3DOVhorwRt2HUaVRZLYPqtL2J6rak2x2MI90do9OQ0sVhLd9IcBlOoIPoQRt4igZorgEV2gKKKKAooooCiiigKKKKCNwkAwJMGBMSeQnlWOcNexP8Qmzb5ovvNtMnkDqIjbx02qxVx97EECyptJoS7rqQRMBTHbuCRoddpBq7iLOGWFABOyIJZiB2DU6Dc03BbfRezUE+PZ4f6UnhOG2sOCxPWOrXHOpJPadtT8alhuKC6xFpWKgfxCIWQYIHMn6eoNN+VdO2OQ+tcK9YAbKJ/Qfr6CpgBR8Se2uWV0k7nU/TyECqiyiiioqF6+qCXYKNpJAEnQamo9FPv693L+vnWY4+0X4P8OwZ3965ty5DXQ9m0EGmuLcQNpVyAM7sFUGYk7kxqBHPvFA0zcl8z2f1/fiaIP3JP1pbiOMFiyzbkbAn3mO3xrN4di7hdEB6UiLlwtK9GHAhRzJEloP5gNOVRuWkga7nU+P708qjYEr3a+kn9KU4nxFkK27QDXH1AJgZRvJ5ePz2LpIRZ2Cj0AFNFYTWJ1Gx7j8+/wAqsR+R0Pz7xSXC8Q93NcZQEP8AD3DZZ1kbcgfXlFXYvEqGRCYdz1BBOo32Gg5Se2gaoooqKKyDjWw9yL7E2n914AVCJ6rEbCI6x5jvrXqF20GBVgCDuDQdZQwIIBBEEHUEH5iszBcMexci2wNg/gYmUPLJpt3H/XTt2woAUAAaAAQAOwDlUqCF6yHUqwkMII7q6iAAAAADQAaAAVKigKKKKAooooCiiigKKKKAooooCo3AYOUwYMEiQDy051Kigy14SbhBxLZ9BCCQoMayPxGSdYFW4/iaYcRlJMdVVU69wgfv0l+olBIMCRseYnegXwbu4zXUyamFmdJ0JPbHLl8mqKKArjLIg867RQL4PBrZTKgMCTqZJPeTuaz+FW2u3Wv3FK/gRWBBAG5IOkzMGJgmtiigzOL4Iv1ivSKgJFsaEtEbk5TpJGndOtS4dhjatMxzs7zcYGM0nXLppptpWjRQZfB8MxZ71z3rkZRzW3uAdAZExB2jvNV8VvdLcXDoSJOa4ROiDlO2p0rYqlLCh2YKAzASQBJiYk86DrMtpJ2VF5clUfQVmcMwnSXHvuNcxFvrSAFGSRrAnrd25G9bFcAoO0UUUBRRRQFFFFAUUUUBRRRQFFFFAUUUUH//2Q=="/>
          <p:cNvSpPr>
            <a:spLocks noChangeAspect="1" noChangeArrowheads="1"/>
          </p:cNvSpPr>
          <p:nvPr/>
        </p:nvSpPr>
        <p:spPr bwMode="auto">
          <a:xfrm>
            <a:off x="155576" y="-846138"/>
            <a:ext cx="2581275" cy="177165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5" name="AutoShape 9" descr="data:image/jpeg;base64,/9j/4AAQSkZJRgABAQAAAQABAAD/2wCEAAkGBhQSERUUEhQWFRUWGBwYFxgXGB0aHRwcHhocHBwfHB0dIScfIB0jGiAeIDAgJCgpLS0sIB8yNTAqNScrLSkBCQoKDgwOGg8PGi4jHyQuMDQsLCwsLC0sLCwvLCwtLCwxLSwvLCwqLSwtLSwvLCw0LCosLiwsLCwsNCwpLCosLf/AABEIAMYA/gMBIgACEQEDEQH/xAAcAAACAgMBAQAAAAAAAAAAAAAFBgAEAgMHAQj/xABFEAACAgAEBAUBBgMECAQHAAABAgMRAAQSIQUTIjEGMkFRYXEHI0KBkaEUM1JicpKxFUOCssHC0fAWJFPhNGNkk6LS8f/EABoBAAIDAQEAAAAAAAAAAAAAAAADAQIEBQb/xAAzEQABAwIDBQcFAQACAwAAAAABAAIRAyEEEjFBUWGh8BNxgZGx0eEFIjLB8RRikhUjUv/aAAwDAQACEQMRAD8A7jiYmJgQpiYmKnFc9yYmerIFKO+pidKKPqxA/PAhbsxmVQWx+BQsk+wA3J+BinFxfUzKI2JQgOAyFlsWLUNe43xU4VxDmASzUpjhBexQVtTrKa9KMf5C/c4HZfMSRlcw0EqBmdp2Yx0I2JKkgOWuIBfTZeZtvgQmfK5tJF1IwYWR9CNiCO4IOxB3GN2FibN8ni0aKenNQuXX/wCZFWl/qYyVJ9Qqewwz4iVMKXipxHOaIpGUrqVGIs7WASL/ADxYljv1I+mAfGHCyRRBr5hOsMb6e1abHcnudtj60DKhZZfjMreVCy70aXcAkXs/rV7Kcbv/ABAF86Mv1DKP8Uiov6E4HxZqLbUjoC5WM7dQs9XUoFbA7E+YepwUhgBvlyXpNH6gkHAhb04tGRdkD3IIH+KtP74sxTqwtWDD4IP+WBT8Ms6iihq86Eq3b+paP/f6jxGsmYaP7wFL6zpbtXq6sQDe247GsCE0YmFzLZ54pipYstGwSTuHYWNRJHTp27fS8MKOCAR2OBCyxMTAriwEQac9TgUgbsCaUfPezfei2JAlQTF1dn4hGgcs4GganF2QPcgb/tiiPFOX/rI3qyjAX9SK/wCx6YTJEshy2pmOolhVKwAfV7BrYEdqobBNt0akRiwhtdluizadYINkhrDbH4N98bBhRMErC7FmJaE9ZjOEKGRTIG7FSK38pJ70TW4Brv2xvRrANEWLo9/zwseGuIrHFM0hCxhiy17BTq0qLtaQmwN2D1dWd0nicvfK0qAy0SdWpSQNqIqjf9VhWrftkc3KSFta7MAUx41w5hXBKmwDVj3GFZ87mBUjuIwtm5RV0psctQGY6bbYC9thp3mTz/L1MhlmUOSSAI4RYo6NwNINeZjVsaJ71Vk24mMYpAwDKbBFgj1GBHG8xIrDSwVDG+5IUaxWkWRuTew1L5Sd8CEYJxXl4nEqljItAAk2DQOwO3p84XZJiBcul1KFHZ6RXABYEI41A0pY6dQOk7HuBhXVpZgWjk5TFkXptUFEOzKVAMd0VFMRfbAhP2JgZ4dzLPl0L6tVU2plY3/eXpb6jBPAhTExrgzCuLQhhZFj3UlSPyII/LGzAhTFPiee5cbFaLDSACaALsEUt6hbO59gcXMLviOVS6gxg1/MYkq/LI30UCHUEgsptaBsb3gQieWzTrJy5SrMwLKUUr0igdQLNXUQAb3vtsTi8yg9xfrhSyuZeN2MRRi0YGnR1IEJVSY0N6AdViPUC11oBJxpyWYnXTHE5kkmkkkMx06Tp6EBux1KpcrHuFUgBLFCEV8S8NchZYV16dpYQQvNjLByAe2oMLo7MGddtVgbnftPyaKQ4lD9jG0dH6HV0fvg8ePxgBmDBGdkR6JBI9dtwCQ1E7Ut3RGLz5dGIYqpI7EgE/ripDthVgRtC5T9nHHEzfE3aVijxQ8vLRP35dknc1ZVCNzuwa+wx1vCB9pvgVswBnMnaZ2CmUrsZAvp8sPw++6nY7FPs88cpxLLavLPHSzJ7N/UL/C1GvbcemIaIspcZumvFfPRIUPMVXUAtTAEbf3tsWMDOJ8Si6omNsy9r03ZqtRIFnfYnfF1RAclnSBrDKGropjoIdlKovMBoAVZGnVsdhjbw+cAxoOW+nUQjDQx8pJCnp1rt1avU33vAuRjGOtGiJYlmQhRepixOmlINb0rnrNkbkWJFYSHYsgBB0JZ1MhChGQaaIJBJS9zvvQEIkOKtEobUdLdVuSwohmtWLFW/Cqorn572L+X48mn70iM1Zo2vwA1bnbt3qrq6wIyeRnYKYXMdDUVKaV6u6FSoVqAHtp7Chi1FwNpSC6GKixOkpXm6QAuxGwJYgHYDezQhaM4pGYY0SrKxVhdbCEg323LN+h+cFOB5+y0Z7jcfTsf+B/PFZoHhkLzMBGxt5FFAnYAOK6UAsWSRu1kGqMDIIHDgU1VY9vpgQt0kgUEsQABZJ2AA7knC34i4kp5ToweIMQzIQwDHSFuj7av/wC1i/xvd4lPkOo16FxpKg+9DU1e4B9MC+MCEIWlRW2qiBZ+LPxZJ7AAk7A48/jfr4wOKFHsy7xjXda6uaHasN4QrMZdkiOrUDUn1ckEWSBQtjsPlR8YtnhiRyOcz5Wc6Yl6mmOssvQCSVAPsCezbDqTM34glyrKYIVfmMFjtWYh7ocoN5NVsq6r8hNAE6eocC4IYrkmbmZhx1ufT+yvso+O/wBKA9CMY6uAQ0tkXnZw7+uCy0sK2mDmMoEuWFh1hK83S6gbkq8oO53jXQOsqFbZfNj1cy5UkkQ7DUykMRYYOrSNdENuCWUdqxYzuYj5hBhYBGNblkcU2qk9KPV5StgWR3FHIPHOgKSNmuUKJjOqiw7EAoi7dh1AevpghPleRrHTCNTNINWxXX1xxhbZmXQhNBS4Diz3F4O8K5SxvJLoqNzpckMAo8tMbA+g/Qdhpzs8MComh5pWH3cJon6lR0KPdq9Cd6OF/jfG4YHDcQYT5gUY8pFukd9tQ7Fvlr+AaGFuqAJ1Kg+q4NaJJ2DrmmA8emzF/wAIgSId8xMCFr3RNi3vZoe9YCZziEEjiLLSvnM3T6nA1qFKkGyCkaJdeT1ABBJ3G8T4JxPiygyBMpAPLGxbUfYsALJFeun6YevDXhmHJRcuIbnd3Pmc+5/4DsMUaXE8OP6C1VKNGkz73S/cLgd7tvcPNKOXpmbo0lX6pAmm21+uqirsh1C22NrW942cPduejK6sEYh2YBgA2kMXYDSxDA1T2CbNjsxcf8P8xhKilmDAsmoANQIUi+zA6eoEGgd8Ck8OSFSZFSIDe9ekr27MNZPrvqX8PtZeueiE3Gppxpy40tvdBZKWtiG1CO9VjzH88Us/wl7DZmbc+UWWIFbgBeWoHa71AmvesE+A8OjWV5FmEkhWmCk9rJFhmZu91RA3O2APHeKXK4kZAAxABsFdOwPYjeyb9/ijjDja76FOaYBcdJMDmR6qzAHFNXBJE0FEZjp/qUKaPagqqK29Bgljn3AOLqM1EiSrTMQQpB2Kk6dwDWoDt7Y6DicFWqVqWaqAHbYII5E+ql7cphDeOZ0IgGoqWNbe1G7IIIFeqnVttfbC26kIoj6kALLHYcONWomNwRqayx1ghlUDps7tudyCyjq2I7MKsX3G9gg+qkEHaxhek4ZyDRVBGdvURbmwSo/lsGJa/XanXZcbFRZQTNQ0G/6brVsALUDSZYwtgEBSQbpiQcaudq3fSrFiOdGdq0qoMgOm2JZlJGllpqoAnHscUgtVDIaGqO9VKCWHXQQ9z5iL6hraiBoZthzGYtSqzCkYOE1EkkWCTYVXBNKSp3AIhEosysemSUBY449MRTeIehIb8JICqAwAG4BOo4vcDyTImppCddvo6Sia2L0pAsgXVknYemFfN8VjgPMaW4nHZQ2tmDglQrGgzDTRLdtR7veM58zAdbRTS5ZxIQzIjhK720bLyzt3NA7HfEFwFlMJ4xQyPAoIZJJYokR5jcjKKLHfc/mSfrha4d43dGkTMKHSJgjyxKRpsAqZIzbAEH9bFWMN+XzKyKHRgytuCDYOIDg5SWkKnxjhzyhdDldB1UCy2R26lPbvsQwPqMAZuGygVOobqU69OqwFN2yUdReiC60owU4l4hEU4jtCBG7uCyqRVEG2I2Au/hgfTe14f4oMxl45QwbUosrsCfUgegPf6EYmRMKqVsv0hRCShCaVjPVHbnSADGeWxFWNu1bE7YJ8Gly6kvShmYGlDNR0DvpXTrq7obb/ADgjx/LIImflo0nZdQAtjsLP/X0vCxl0DKyyqmoBmClka1PmXoA6QWobWNQ+h4v1X6p/ihrBLj6f1MYzMU75bNrJek3XcUQR9QdxiZnNpGAXYKCasmhf17DthG/0ksbhg8iitVEMxFixTBSNJ76TqB2qhWDnEM4ZuHNMQEKrzlJBqo2EitRo0QoNGvr64fgMc/Es/wDZTLXDeCAe4n09UOYAdUTzXG8uoppUOrYKCHZr9FRbZtvQA4HcLlOWnGWN8qRS+XvulbtF9FG49ht7Ve4VwwKeaWV2YdJRQqBTv0gE+bYk2boegxW8XLpiSYd4JUcfTVpYfQqTjfJy5nWQ0S7LvVvj8f3Jcd4yJBW5pfMAPcpqH54S89I0h5khA/8ATTUBsD5j8Ajv22vsow+Ty2dNWPxfN+n/AH8e+OT8a8AuvEIo0kRxLIsgZh96iqunT5aK6VYg6gD94CtkHGLE4NjqwxEDMBAnfNv2ppkn7eo2o/4Z4Y7N/FaeYIzpjBFXuBI4X0oCgu52C0Sll1yGdaQva0ATpYbhgCR399rqh3FX3wNm4ESeSplWHStU+lVA2KrppmY1vqJG/v39h4MkWXKysY0jJIdZXAob6iCdIJJNrVe2NlGl2TQ3zO87SqvdmdbTYt0sMk0rxyqP4cA2K8/alJJoqRZIA9gdr1L+d5UbnL5CIMwbWwBqGNuxZgKDEV2YlQR6sNONub43LnG0QExQ3Rf/AFj/AAi7H6+w3Yr5TfXhEEEC84rHCK1RsR1t6cw/jNbaB0/BAAE5y8faYG/29/JXyBh+4Sd3v7eapcDyTtqbLtqZ/wCZnZFvV2sQKfMNh1no2FBwNIvw8FyWUmEhS55O8rhpGJtVJLGwlllG2kbgD2xrXxVJOayWXMg7c2Q8uMfsWNe2x+MaeMLmF0vNyWKqzArFJpB1KdJOthVDVbLRKrWmrFmZSPt0VXF4N9euoRz/AE9DyxJrGg6aNH8ZKrtV7kVj2XjsKsFL9RYoq0bZgCSAP9ki+1iu+2FEZpNCaQh6QCNSUoWmXzMxoXYsA/ljZz1EjlQWII0sOSdZ5np922mvNvW523vF0tHj4wywTUzFRtsVO2qit1sLBB3Ow3NUcDvE3GEf7qpSoCs5jG9nqVbuwdO9D3GNIlbRZjcsaXQEF6NG4LCADv0hdh2xjmSrT7R5lA4XmOoajQYWVMZsgBexBOrf5uwgGSlVmF7co2ofw/ivKljMaZlmZwDrQC1alYWSDewbf1Uel4WeISRpmc0JMg+cIzMpMyKWBBIIQkjYx+UgbY6JkvC8LHUsmYBVgeoaNxv6xqT+WPJvAq65GjzWZhEjtIURk0h23YrqRiLO+xxWr95lThM2GaWs27/ghInh3PA53LcrhLxfeUXZKoFSCb0/hB1d/THYsLOR8DLHMkpzWakZDqp3SiaI3CoDVE7XhmxRohPdULzJ/f7JUxCMTExZUQfO8AUjpRWX/wBJ/L3B6D3Q2AaHTsNgd8CcxGYzsNQH4JG5cgs9RVuxG19LaNzsABTdjF0B2IB+uBCToMglltTKSrsrnSKDSN1AUACU/FpvqPf0EK2cjdUkmhaIo0skyhhJrRwFULuGGlkGsqexO2lcNnHMlKx/8uqaxuWlBKkEi0AFGyN9V7EAeprnmcgMebWSXKSCRAEXTK5VVIW9JHR3LbG/LZBJW+bWEVZNx3JjdE28FyrvEumWFsxJGwln5AKuNYPkBXUApKgsd+5HcYH5jw0uUnhE8sr5Zmuw7RKsu+7KhAqtv7t35TqYvD8b6jz4BCaHKAfXSLtTMNtV7/Su9HBrP5BJo2jkFq3f/gR7EHe8aabc1MEa9WVmVMhg6JU434fLzXpEjWrlr5ZCEgNGSB1I4Sip2IJuu5N+HsiIw4UaFDaRGOyAKoFVsQVo/F16Ypw5bOZUBUCZmIeUM2iQD0F+U1/3Wwxn/p7NHYZFvzlUD9axDQQ8uOm6D63Cgs3EeY/aIcb4UZ0UBqKtqF7g7Eb/AK4C5LwUVEgeUtrUAXvpYEkFdhQNkMPxCu1Ysf6T4ge2UiX+9MD/ALuMhx7NJ/OyTV6mGRZD/h2P74H0qT3ZnDkVGRw3eYVd/CcrXcux9BQ/5MeeKMiYuEzQ6rqPl2fYsFo0O2k6bo/Q4M8K4/DmLEb9Q8yMCrD6qd/z7YCfaXmAuTo1TyKpB7HZmrsfb2/TuGBjWguaT5k+pUsBLwDvQX7HePs0L5OViXgJMd+sV1QsAnQ23bsyj02aPHP/AMBP9B/vrjkeRlbLSLPF0cplaiaDKaLAml7qa8rHqHxfUvFfFY5eGNIrCpEVkBIs9Smtj3HY1iC7Mwjgnvp5KrXbCQjmXiNgkex/Y/8ARf0wA4Ef4jP5if8ADH90n+R/3WP0fB7iud5GXkk9UQkfJrYfmaGBXgjJcnJqzGtZMhJ9tgpP1RVP54s+7wPH9fvkks+2m52+37PpzR7MZhUUu5Cqosk+gGEp3k4jKCQywKfu49wXN1qcjsBvv6eVbayLLynic2lbGUiYFjuOaw3AHx6/Ao9ypXLi/H2Z/wCE4eAXrSzrQVANqB7CuxbsvYAtsFvcHXOnr8evdqxjS2w/Lf8A/I9/Tv03cQ45HkwIol5s5oBEFBf6RQsgeyCybv1LYx4d4TaV+fn25sh7R/gQH0obfkNvcud8X/DvhdMqNR65T5nPz3C3uATuT3J3J7UbxcMLrv8ALrXrvVC8MtT89vwOe/cqGX4tl9fJSSMOvSIwQDtsQq+oHbbtjR4h4xBAqLPIkayto6yACD5h+hq/Sx2wN+0E/wDlgugMrPTEqG09JIIsdJvbXsR6b1jlWe4dLmtPNnnlRAeXr3oHTdF6JuhuQfTfDC6FnzAaro3iLhkaGmzDvayNyy8eryAdgutlIFNWo/vgTyQsyuxkReaCS16hTMS38sLqDOBW+7Hbthdg8QtlJhI2XyyhQQwEMS6lPSVDRrqDE13J+hw/57hAfLxTwRO1rzOW0h21JqrqO253re/Q7gyDKJB0TBDxiHlqeaCPLbbMTqC+Wgb1ECqG5HuMbZOLQrqDSIuk0dRA3ABPfvsR29xjnsma0uGVBHSA6m1gAXEdi0i7FSvrsSvfTvmJw+lmVXuRdemQGwbD0pdjZ6eo+lj5MqV0LLZ+OTyMG2Dbex7HFjC3wGPKTAnLmQHShIDzJQIJUeYDsSdvfDGooYEL3ExMTAhTFfOcQjhGqWRUB2BZgLPsL7n4GMOLRO0EixNpkKMEI9Grb98cuXJVJG0ue0fxBAUKgaVlkVgoLnVIgplALMwDAbg1jm4/HjBgSJJmNdncCrsZmTfxHin8TPGkXNWgxR+qLU2xqnUE9IY+gI1URWJFmZFkCmSUMJKK2h1eVyDqk76VJ2oDUdq2IDhsZjVnRGtCs7E6i+uOldHYoqtI8WpTpveySdVlp4hOus3pK7MrNDrHUt9JDDfSv+WJ+n4x2IDg8AOadl7EAjaegh7Y0WiQyEFkeTaNdR5q1sGBeubQsgH/AGCCeo4ySfMjWA7EtIxDHltpBYHRoDEnSgPybParxozZy7CneFlIIPVKq+ZSSSGK2WC9RNn3N77HVUXVrRApd7tjWutdjR2OoGj617Y6KorGV4nOZU1AlSGLAKxAGo+WgNRHStn09Ae5KfjQX/VTt/diY4DpmCIgFY6iFjioUQHUMWa/xqgJrbsP6sDG4hnIGa2kaPV0kASUNR813IaUatmHoO5xzcX9ToYWoKVQ3IlMawuEhH5PFir5svmgPfkmv88SHxrlWNFyh/toy/vVYocN8XSOgYIsgtAaDRNb6SoCtrUmmH4xXrWGiWBWFMoYexFj98PoYlmJaXUXSBwPwggN/Ic/hY5bOJILjdXHupB/yxo4vxRcvEZHVmAKilAu2IUdyANyNyRgVnfDuUMlIwgm9OU4Rvjpv/IA/OKfEVnijaLNj+IyzCjKnS6D0JHwQDd7Vd3thpe4C48dR4qwY0mx8ND4bEF4vxlsxIkiosDIbDqdUh+CaCj6U3qOxIKR4i46M1moYUzTTMS2uMyMykgg3QZYw2jmChXeq3wzL9nywI+dTPT5mjsHICiMsAwYV5lHVfT27DCn4dRctxDN5YqoEw5kbEDayCu/ell0/FB/cY5mWqKv3vm0iNN198W8F1GvpCmHU26GDOo2+E38UXXw9OIuY4RE0aiylb0ldBcqKfSaY3q9TtuQNSDXBBG9OI5M2u4JAAlRBWok7hCe/wCI4YF4jI+VMAVQroEMhZi/L26QhFBivSSDV70fLhd4c4ph7Sz/AJasxL/0xWtXY6m7IZsJ8wnYenU7VvaDaY8itfCvEkojzXDbJIlR4ARemNgzt/sLIENfND0GPOMLNEsEMM0oEj6Xt2IKBGLWt6PTtVXXpti1w3icDSxlVHMmDDarqO7s+wO31ON/EmBk37RrX5tRP6KF/wAWMVTFVC8bIHnqPVbKeGpwQLyZ7pg+itjxBmf4cZaN0VBsSFKuV9QWU9yTZNAnezuTh38A5vLPA4yyFTG/Ll1UW1hQdyuxFNtVAbgAVWOf+CvAeUzqTh5Zkz0cmqWWGQrtJbRgKbXSFFURdg79sM3hZMrwiOSBJXzc8krSPy01OzHYA0dIIAFi7sk1vWO1h2ub973yCLLiYp7HkspsLSDfrqE+5icIpZjSjufbFGXxFAp3f1VRQLWWrSFIBBJ1Dt6b+mA8n8fmkZGjhy8TgqRIDK5UijsCBuPQ1gFxTKHLF+dRANpK8caJqILCqiI1FzW5sHftWNgdN1gLYT5luKxSKGRwVNAH3s0K9xe19r2wqS+EstJIVizLrqJ+7UIwXsxAtSQBY7nawPYYoS8Sj5REL2bBGkqNwyH8CBh+LYeqjve+SZzkssnlNsVJ5aCnNd2ADEqqdjtibEKlii+Q4fkYhzWmWbQNepypCA11BVAUea9VX1GjucF8z4mgQMQ2vRs2gXR1hK+uo/lR9sLXB8nl+WGBcEdPTGu+k7XesVsCFc2NjQOLJSIbLFqI7cxiburqOMaDdDt7DFDUY20qwadiM8Q8OwunTHGpsEHSAO4JG3of+mx7YAw+EJQrBRlmsKAdIsaQPxCOzvZ+LoVQOPeK+H8xnFQHSgj8qNGBH6UdN6wRWxvazj3wt4LzWXnEs2b1gXcaKwU2pAs31EE3bA9vTFW1HOd+Nt/wrFoA1ujfAOD8nVqjjViWIZWLGmawu6LQC0Nu9XWDOJiYcqKYmJiYEKYVshAFMsRAuOU1/dJ5kf8AhVgo+VOGnFRuGKZTLvZUIR6HSWIP16jjj/WPp7sdQ7NhhwIInnyTKb8plV8llrNnsMC85mGEr1smoVqmlj20nVQ1AeevYUD8YuZ/h0jS6lMukFTQZdO1bAalIBrfffGAinBF84gMTQ5Y2IG183+932GrYChhv0z6czAUezaZJuTvPsoe8vMqp/pEajdkHTprNb7qb1DWez0Nr2N+hxhmM3A1LKzaGD6jz5CVFUBQPcgncbe14smLMDQPvQqkagQGLDTpYag7EblnHfcKO14lZgACJn2C7NHd0VLWWI81Ear2vsfTpqi1R5AnTzEAXlBaNHUzgNKx73Zpd78p9DgbnOAOqVlmo6mapJJQAWYWQVb0UUFII/e2XIyCCBVzLxo1Em2AAsk0LoUBttsK2xrzeay6x8znRhL0hjIukn2Bur+MeO+qfTMZ/odiqDg7/iRuERBkG3j4rSx7YylUuC5Nmmp2DiLqJChQZGWgKF9ltjZ7uhwY4zxHkQvJtYG19r9L+B3PwDgPw7jscMAZwxZjrc1pGpj2DPpVqFIKJuhilxTiDZwMvJddCF0RqJk3CvaDqXpbT7kO23bHb+n0m4XDNotIzbdPyOvl6BLdLjOxCSRy9UrMS+5tyACd9wNifc0bPxQHnBvGM0ZIP3sQNdVkgfUC/wBBt6KcaeM8KkMacs5XLgowY5gvzFa6HLSze1HfV2PcYteG+Kw5WLTJNLm5G8+mNVRfhAwQ18mz9O2NUNp7Y65pwp52y0T5/wARGbLqVebKC0Zany/ujA7qFvYi6K366ezKeV+IZ1SXJ5hm0gOYJm2J0MSrN3o6SC3qLrD43HHVXly8EgYKwjIDEAlpH0nSpBUhl2v0vagcY5vw3w+bNKZMoGZIhpkcHS4GxLDymgB1NudQ7ijjA+q0kOg2nTQ22d83T2Oc1pYRrG29jbyQ7j3EIeHuRmJGCMdUbEFi17t5Vqw9+2xXChB4py0atKWOiaSUoQpO4kdqatw2llNH0Ix1/i3A4czAYZkDxkVVdvQFf6SPQjHIM/wqfw/OZIwuZyswK8t/cC11iqtSfMO4sbXhGGZSq5gZzHmnuxVWmWkRAWXhrJQ5PK5bOTy7z6gCwJCDrOkEf1Elvy+MXcy65yA6JFYSMGfS2+ksCV28p0AJuMPUMMGcysZaJGikVXCFQVFixQ9KvChnvsxyUzSPlZHyzRmmZDaA1Z2JvYexA7+xqXFj35ySCDukJ9N7qTMkAgjfBuivhjh+W5s8MTjIQPUjoZLeRR0D7xiQEBPls+YghrFdL4Dw3LRJWWCEdiykMT9W3/TsPQDHKvsu+zWSZ48/nJhPE8A5Shm1AsezkV5Re1nc79sdFzXgKAnVEXhcdmRjf7kn9CMdlrXiCQCd/suS51N0gEgbo9bplwueLeHGdOXLGGgsE1dk0e5BBWibsA9hZHbGn+D4lDtHLDmFHbmgq37f8WOPRxviA75BT8idR+25xNSHsLXAietQltaWuDmkW4x6wkPLeACvMCRysuo6dSatvSmDLY+KGHTgnhidIVBZEflgdQZyDQ2O4IA7UGxvPFeJPsuUjj+XkDD9AwOPRwXPy/zs2Ix/TEv/ADUrD9ThLaTQIAJ5esJjnPcZc4evpKTuK+EOOzTFBmsvHCOzR6ksWdvK0gI9tVdt8MPgPwXmOHJmTLOJ3lCldm8yh+5JJN2P0wVXwPEd5pJ5j/blb9gKxUHhKCMh1gJ0sCy27Wu4ICkkGrDUBvp7XQxpY2NgCS4jejU3FraPQQUYGyPQ9NC996Ymq3r0xRzPGOXH1Sa3V3JUuiswUtoG1AKaXevXfa8CJJLBMJyrFtejSkbAdVRlgtuRo6qAJ9MWkmmVGro1MwGlOXoDghVGvlgshog3vZ7erEtXYeIsJddOQ216iEN6QoXmaVsG913Psb2YsJsYLONMqB1Kdrle1VhXT/UoII11V7WbwRj8VKEB0u43DOQEGrbaib7Eb9vk0aEJhxMBuDcdaZiGQqDWmusfiu3UlewHt39cGcCFMKfijxucrmYoBGDzADrc6VFtp7/Hf537VhswI4lEOYoaQgNqNnlgKFAvSShOo3fcbBje2KVGuc2GmDviVIIBuha+JZ2HRob5SKSQf4lYL+4xrfjub941sXuEXb3/AJzNXzpxlms8qMv/AJdCFbq5jnYX3pxTS0D73a0xs49yvF5wDUcaljsY4309qGokAG2B7H8SizROMrMNUH51XH/qByH7Vy8bGha2zGfdlMc8QQXq0wNMG7UFI5Y99wxH6YKStPqFycvUdg5j7dz0hSSQL2D/AJ+uKDcYlFFnTup6pFVKZ2RTaMWolkABFEiifXFfLxrYRpQLVjre2Ol9YI5jcvYkFglEjY7DGtrcohUJlacxw53LwrJlWZ2/mazzSdRYFgo2IKkVddNADyj2XhGWgDfxWZRZndHCp3tVZBSEs7WrMCTfp7YN8L4HG8aSOCXO93p33FgLXSQTQPZSBjDjPApSunKcqIUS1XGS34SXQE6R3I9dt6sHMcPTp5ntbJM+M66lTnKXjkYQDJDkz0jefNVAgHvoUKSP9kYtcH4MMwWU5odNa48rHyV3ugWA6ht2O+C6eDYmF5hpJ3rdndqBr8IFAfG14M5PJJEoVBQ/cn1JJ3JPucXbSM6ADrdH7U9o7Z7lCo/BmWQdEYDd9RAcn667H6V+WPJ8hmVQxxmNlIobaNvY12B7Eiz7V3BqWUKCWIAHck0MV+KcUjy8ZeQ0OwHck+wHqf8As0MXNNovpyRmc43ugk+cjygHMkEsw2SJSAdTdzp3Nm92PvSi2AKvxHKyxxXm4CMvdo0ep+SobUEnRTZiG4DCwoPUAVBwycJ4NK8kM7oIyupqY6idRY6qoaXYGmJvbatzVzxtnTHlWVd2lIiUD11dwPkqGA+SMJfQZk3AaR1qrscZiLylfhmemI1xzJmYzrOqMh9y1rQHYKLsXdkDsoON+b4vMfIm/LRgsgIYlmF2AT2X2GxPfasVYfBOTlzTCSJNOVhVZJIyYmeUjUzFoyrGhfc7HHnhvwTBJlRNmGzTcxiY4xmp/KTSqBr3Jom77UT2Jxj/AMUnXktHbZb9XQ7ifEJEVxmpVgHT1EhU2JDKLNsCvoASSe66cDZcxJmFiDRzx5ORVjnzWhlMyAXUSMdQVrI1ncgsFB7Yd+H/AGb5fLpI3Iy7O2o6mRmZVI2Alcs9gfiqz32xb8IZsNw+MTIzIQwsrqUqHYAULIAG24AoY0NwoaePLZ1qg4jMOHO89aLTFwN8sBPw1g8TAEw3asvboP07XuK7kDTg3wXxJFmbUHRKvnibZlPrt6j5/WjtgFl5f4Bw6NzMjMbDKdWgn1BHcH39R/aHWy5rhUE+lnjRzsVehY9irDcfUHGinwtvHt1zlJq7zfcffj1cQq8niBU5mtSNGqqNkhSBe4AFk7UT8kEECHxJGNIKuC0ixAEAHUy6vf0F3+14BTtDCWR7MmqQ1JOy0C2lK1Nurp6i7prOxqCRHZCkbtqdTKQskgZdDWDZK3rAG52Bu+4w9Z0Vl8Q3pOyDVuGIs0SrDfYENt+R37Ys8CzLGImUkkUWYggE1vX4dO34TX0xnFPl4iABHGx/CAoPlLUdPrSt+mNWclhzatlnBKyJ1b16kae96gVNr8b+owIXOvHH2ps7cnIsVW95V8z1/R7Jf4u7elDc5/Z5xKZpJIZ55HOZRlBd2fQ4ViCLO1rq7f0r9cX/ABH9l1qP4RI9asCD5NqIYHvfv9a+cM/hXwamUAZqeat29FvuE/8A27n4GwwGnXNYGbbfZd12IwX+Msa37tOOwyT+v6gv8aCv30xjDg0paQqFYkjSDFXSsiiw2w0+2PcmIQjGMFlJV7WJrJXsRcl7WdtN0DYIGCGZcQzSruoNFBzDGtaV7G9hqMnqBsAMU/4skMWMDFWHcSTAKGIP3kh0XSn1G4I2onG9cJecMliaNjypAyMgSLpDFbDGhEFYFbbuav1NnG2Hh2aYkrGiXeghQjAFSBqdy0h6iGsAbitxhezvjkxl4S7ynRoITTGq6lAsMhIJs2DR02QRYGHLhOcnEAL8pFVBu1sVAA76aVtiOxX88GwHepgzHWgPoQfFHsrq0jWAG9aJYfqQDjbhUzvEZXQ6BO1qaYkZdQSBRA/m+vamww8MldokaTTqYBui6Fi633P12+gxEyrOYW6q1ijxhYBGZMyFMcfWdYsCvWvU+3r7YHeOJMyuUc5T+Z+IjzBN9RT+12+aut6xy3P8ddRHCxz08crgyxSoSzBOoiM2T5gFNehugQMUc8gwAtmGwYqtzl1puNsbTw4SulcB4zls7DMMogQgFCNIjI1AgG1BoHevXbtgbm+HtGxPkYOmnfSuyBC2t7/CTsAb9he9r7PIFKTzkaJJpLaPQyCNVFIoDAEgAnqqibHpjzjmTVJT92sf3bOvLvcRurdgqguduknsPjFmzF1nxLWNqkU9OPPdN9qGZaC9BYCtNMVYk6dLMdLhQrEObOpvQ9wRixkM3AubjgkHLkaDWnWblrqZyy+opqF+jXdCoY0QaTrPppDBbViNVBi7NtK7UD6MBVUM1URuHMYhGw5k7sLCMrBRLICwBonR2obb3cVJy2SQvZPFhLoIGJVZ0izCMSzpzK5WktvTki+5o7DucOGczixIXc0or0J7kAdvkjAfLPE8S8qPQGmQik0B6YEuO2oFVLAn2B9sEuMqDA4IJBG9KWNWLIAINgb2O3fftgZMXQVUfxRCNW/kCljtQDLqvYkmh7DckAXeKuZ8QyMSkMe4JBO5I3AFrp22N7+w771Shdy1KhkXV1FmZ7HUDenpugmzVsCL2BOPEo9KsZJGCnp5YYULK0Ai7Ciw3LjZhd4uoWMiyanaTMHUBrKag5QDS3TGvoG0tZb8qsHcs8cGh5hJmZy7xxnY+QEkqCQq7Dc7tq9TV4p5XJJp8rICgCLpKOrE0ObvaqR6NYokWdseZnhrRZiOPMqk0RZxAWdjoRIhQaMroJ2825s38Yx46saFF1Rokjlx2KzdYTnDnFZEe6DgFdVA9QsD6/GFjiedWTOM7bxZJdR/tSt2A+bAr+0pHrjUuZaGBZJU62KjKwczm9RUAGyAdrruQPTdsa4uDnVFkr1G/wCIzj/1E9lv5O30o98Xzl7RaDuO/YLefcmMEXPW/wBu8rVmAY8gFdgsudcvIx20q3UxPsoSgfazix/42ykCruW0gJGqigq0ABqalLEDeia7e97o4Bnc7MW3ihjaFf7zBlYj584+mjCPDmJsvOGj0hlILMV3Li1ZC1Xp6fLdbsRvuEVKxpXGmkxOnDz8ld5a1hc4aQYHH2sjXiDxvm5kEMUHK5/QurzMG26dWmgfLqCsASNxhbl8Pz6ly+azmpkARY0GuJWqlBBZPWgSkbVvvd0f47xBnMOeePScvMIsyo7dDB0b4o6kO5osNyBeMJuOciYqk6jmSPKHR71q+kqWVVc0oB2ZSbY7V1Gr3mJudPLu+2PHSLpZquytNMeQk80b+zSUS5OSCQWqNsp/okGqv8evBDKZlshIIZTeWc/cyH8BP4GPt8+nftehc+zrN1mnUEurh7IWuzalLKB0DzgXXcbDtjoueySTI0cgtW7/APUfI98aKMupgjUW6702qcryCLG/d8hAuO5N1k1LIVWQuWrUCKhokFbJYBbUVYJY79hVzEO5DyhrpiaBs7DzFkoU4Owpd9x2xMv9w65PN9cLbZeWyPjQSCCGo0CCNjXqMaPGOSOXiLRR6wsZIV3didFFlBYtp+6DMNIslO47HQHSEgsMgDbosonhEpDE2WcNI+lbZCArUE1UzXTA1Snf0xo/0lyigEB1dJH3UzC+ktRJIXqJUe5BPsD74azazBxloZcokwK/h1DptZq30k0UJa9XQQTRxnxfwzmGhgjaRndCGaQWSCHsBT57UeVjfbc+4XHYJVHhzJBFwmPgvFOagDgrJVlWFGr2PYA+gJHr7YJavTCXwrgE65ZYYvunjWi3WgtpWkIUjf2vuKsHvj2TWcw8ejLvsqrLmCNa6BpNrsz6iNa6SvmO/agOMXCqDIunPHHfEfDpszm4XQq8SiNnAmjsNrd3uMuG1LrYdr9u+OpcAUiEEsWssVLG+mzpP0K0a9LrFbjHDNb3yzIHTSSGClWU2jWTY8z9gfTYjFK1PtGFvx7+ibTeabw8bFy3iPAcy2dlmMEvLaRSGC6ulT3tbrYDDe+Zkliy+XCPTxxtM5BQBAg1pe3USoBUjsx+RjHg32SQQyc07tdi6kIPcG2UKTe9shP574acnwHQoTmNoWwoUBTpskAtu211alfpitOlkptpiwaA0dwJP7TRX+7ORc37iGho74DQe+VozMwQjUQATsLq/vLNAUTsvoD3wQ4KhGWhDAgiNAQRRBCjuD2PxjblshHHehQCe59T9T3P5nFjD1nQ3jvkW2KjWLINdlY7/F1+2OYeMpYmzsFTVpikOsS+VwkjR0dXfUO3933x03xLBry7DlrKRRCMAQSO1g7Vfr6YQpvCKLHlF/h+Y3PV52WNjfQ5NkDZA5AobdtsQZIgLp4J1NrSXG/x14ozwbiCsUaKRWleO9CyhjuoZhRJF2O5Gxq73vPjcD6jJKwiVvV1hHqQBq1k7BlGw7qDgnwrKBZE0w6Nz2i0ADS3wPXBfiHDVm06iw0tqGk0bqu/f9MWKyYggvkJQGdjNoHAIDG0ZxXUqHSEjAJDDajdX3sk4RCMSijbLpIRxSydfLoIWZrBWxWkdIBFdmxPD8I9GI9mkdh+hYj9sWsvkY4/5aIn91QP8sQs68iy3VqY6mqhtQA+Bv39++NsqqQQ1EHYg9v3xqzmfjiGqWRIx7uwUfvilw/jkOb5qRMTpABJWgQ1gFdQoiwR2rbFcwBiVMHVA8y6yO7CYSqHJjRHLkUU6Qi6Rsyf1CtRH4gcY6+lTFpGoDVZKlTpoClFhgSBpdqIBG1g4IZ/w4qCMRBzVggU1jSQLDEIKaj6frRx6vCig1yOqKtNcjagCNJsDpCmx7t3I7GsWUIIqlpVWSQCt9CaQNLGmVdIqzr92JCgGjeL/wBoEsISPmxmRhrKKDR8h28woM2kE9vf51pntZrJRGZh/rnGmNTQFqoCqSAKugdh5u2CeQ4CkBbMZmQPJ3aSQgKv0ugK7XtXoFsjCXOz2aJ47PlNDALv8tvwh2TVo1bP50aWVaii7aB2AA9Ga6A772dzS2YycplJszL/AD5etvhjtGn0WwK+uKytJnsxDMBWVjk+7BJHMIU/eFa3Udl/X+oYv+IhzMzk4D5Wd5W+eUAVH+JhgAgSOjv62cFJN4PQ3deqt+F+Ffw+WRWFO3U/94gbH6ABb+MKXiPg2YOZlWCEusgPdQVp9LNTMVUOJF1Dfb23GOhXjVayps1q67Mp7gjuCP8APA+i1zQ3d/FUVCCSbykDh/2dTspSaXRETfLvXZ27qNMQ2Aqg1UPbF+T7N8nl1aZVcyKCxJKkNt2MZXl186RXvjPwNCUfMshZcsDpVZH1EMo6j8Ct/wAx7YZzmVnhYwtHICpAIIZSa7GrBHuMMOFZROUXjqOCUzEGo0HTgEpZTINEpEMqB5LbSDywdTk2iBtlvXXWpokbHfBkcWlWWnKhXagHUportufNdG6sAkb0DYGFD1qikqpCqjEM4IoSaqBkO5J6SFpWHrWN+Wy8scQ5UpGoJSSHUQKagY2NDULsl/S72xZSimd4vlp4jFmRy9d9J3IqiGsDp7irruBW9HVw7NkMMpnCSxpoJgSvNUbjqBBEgHcXZHvvfuR4Sk6kSxmJwxI0AhaDAiunlncA7auws+gNZ/hKTxcuYahtuOkhh2ZSN1YHcEYqReQrA2gqzBAqCkUKPYCsbML6rncuKGjOIOxLCKWvnblufnoxRz/G31tqgzETvHpjYxs+hwGavudakGgSb7A32GJlRCbsVs3NFREhQjYENR79hXz7YV3Z3LCpWDEqC2lGAcsQNLunm1VWnsq1vRGc0rFWXo/mB1J76m1NpOhXD2LAArah3xKhM0WbUuY1u1AuhsNth9a9MbncAEnsN8KmVn5ksREykragiPy+Zfjc0RRULQv2JE/aH415ci5SLSx2MzG6A2pemuojf0/D6msLqvFNuYplOk6oYaE6pxiM6eper3ZfZTtvv5lG3vi1FOreU3645Wr8PcC8um7KW60a1UINJvQx2W7YbFmwLikRc2smXvTFCxAbrDaIzav6AEA9S6qJX4xlr4xtKmXiDGyfhOp4fMYcY8PLz0XaY5Abr0NYzxzXwLIIszLJzNpVWR4tiE1MbIIY+Q97ogNuBtjpWHUMQ2tMajUbrSlVWBhgGR3Qphf8ReOMtk3CSsxcgHSgsgGwCSSALo0Ls0aGGDHKeOccjyHGZZM1G8iyx1CqIHZtSRL0qSBVJIpPz/awyo4tFv4optDjddHyfHYJYROki8o/iY6QCDRDaqog7EGjgZnPH2US6kMpHpEpe/8AaHR/+WEDgHhmGemdygeVkjVAhPTpB1O1gFb01VnSQL2GGfhvh/LUhEKudYRuc7Sad6vQTpuwV8oFkVYG6GvrVAC0AcTJ5W9UwtpMMEk9b/hYSfaRLKSuVyxY/wBomRvzSK6/N8D+ILxiSi7NEjHfS0cQQbWWIbWBVnzk7emGyecxOU1FQsgKLsqlCi2FClWIU6tgG3O4PpRzQbQQVbSqktdIQgV112acEBmJIj3rbe7t2Lj+bz4W+eajtWj8Wjxv8ckn8Q8LyQo8ryBnDBC4BJAdW0MxkGvUWMfTZA1Hc+hng2YGTnWSUGKJ1OkO1uyuqSKqpZlZkbo8u1NZwc4i8eVKPmpylgxqI100pNtZAsKNrYaar533ZHj3D1kQQPGzzNo1p1MSLHW/fdhpFnc7Dsaq3ANDxUaD/Jm/cb9yHYoluVx6t7LZ/pTNT7QQ8lP/AFZxR/2Yxvf1NY8m4HClS5yRp2sAczy6iaASMbWTQAo4z45x2SIsiBA9Lyy5sGyAbC9QonYV1UcB3jkL8zNSaAyyqAw/1ZJYjQO+lBs7BGHYhvXRkG26XnI0smfiPFYssq6rs7Rxoup3I9EUbn/IepAwD4lwabORuc391EASmXUhjYFgzN2Yg76F2HucZcAz0f8AEEAku4Ik5lllcEFU1lR1FSSYhYUg1t3scf8AE0cM8WWYgGZH7+h2CC/TU1qPcjFjG1DQ4/iEXnKosfYAMqj/AHf8jivxjhrSGOSIqJYWLJqvSwI0ujVuAy+oBohTRqimfaRx2WLN5NI7ADCQnYh6cDSb9B3/ADHzjoOYzKxqXdlRV3LMQAB8k7DFQ4OJbuV30X02NqHR0x4WKTBlXcEyuaQ6PvJAKCsRQ5dtIOpQS2kki9rABfg/E1VliSQTWx1OKUKWVpBQ3J1bm+2zbiqwBz/iDJS5iNYZUd2lWg8UjKrMVUsrAqu9DuSL+puxlOIxHTy1mdLUOVUQovYHUYxrsA1RJHzVW1zXN1ELOHB2hR1MsMrDmXZYylyShVXSNOnsx3smtyf/AGwM8D5ApzZyiwpmCrRRKwIAAJBH1B7beuw2GM+GZt8yjQsOUjxaQYqfQx1ahrGpbqtz713GMfGeT1xxZdIlJokSudIhCabawKBr6djV4ax0gt36ngEmo3LD92g4nruWXFuB6GMm7i6AvV5nJC8pqRjqcgNYO471eKqgsyq5oVWm/wAYLK2nm9J7jZKIp97AtphVJYV6hIpApge9VTAjsbF2Oxwu8U4N/DxkpOFVmr740CzWAGaiCC2nYrvpUE7m0LQqcEJWf+ZoZHUutspou++xZSH6idTeUAkABcOyuCLBse4wgHMLVSBSgNAqUkSiFXfdkB3YtaAmjXcYtZHIzdXIJR2RHKam0gHZapihakqgyDb2NkQnfFHi3DecmnVpIujQPdWU2D3Glj+2LU0wVSzdlBJ/IWcV4+KoTROn5Ygb+3fv6/OBCUsqjqyglupC7NGmkLIg0lLshWqxWw3oAYvcOSGWV0d2JBIXrQagS16QgB7XdbbgbjBDjnCS7iRI1ZtOk7LqHUrA2asUCpFg7iiMCcqZDo0zsNQXSkkiKbemXoRX/pFD2D99RIEIxxTh6xQSSRxc2VEZo1ctISwBKgaiT39sccz+abOrHNr5zruMosUjXT9fUCbLKC5NWRtjsOQzgivXMjKRqFWQNT15y1EXfYDsfbFCbIRJmP4mGLqRGUW/LSwKAACkbgkXY9frjFisL25aZiD/AHrXitmFxRw8lovv4bR479VzvMeF81mxz2yv8OEFCJYmGura6UWCT09S+259Nua4Xmc2ypHkJMo1nVIFKrpI7NSLe4Fb+/vjo0XiRzKAEDRhnDGP7w0CBGQFJ7iyfb2wbbPxi7dAQAxGoWAdgSPa9sZ//FUbXNtL6e/jK0j6pUbo0W/G2nv4yuJzhssf4BoUaZwNM41RMisT5iU1Mq6STvRG3pjsvARKMtEJzcgUBjVX7Ej0JFEj3vAufw3ls7NBndTsUVeXRpSFcuLBWz1b/kD84Y8PwuDGHc4gm/U/yAsuIxRrgSI2nvPp3KY5z9q7NHNkpxCuYCc5OWVLbsqtr0ggsFVGsWO+OjYWftDyobJlqBZGQofUEsF2/I/9kDGmsYpuPBZ6f5hU/BvBGbLPI+iM5iaSXQiqyhGCoFAYVRCBu3rjbmHkLyKjcwA0CGJJ2QklIVC/1r1A76fnBtCGy8ZyxGgBSgXsyjso3Hp8/X1wsy51DeuRnDBVPMcEWwdQKRWUE6mHnWqHaicMaICqTJVjMUhYBuSDuVsLsVGxCKzUKarC3qF71iiVRQKduVKdI02C+tyXAU9TEHeid9R6CSwa2MwOUr6TXSB5Yl0jULErluwsCpAdwNgcTKQSyKAsY1NrDtbBKYUrF+8hU9up/X4YSoS3414OTRlBDyqrN7gkda+vTuVq9h27YVPDWS5h1NuSRGqUKpTSbdh0kmvc77jHUPtJg05QSbkxXZ9TtXb3JrCL4ARopyoRTy61Ku7KxAAF+XWCwJZ6Utfa7Hfo12igHuGgPwuPUpONUsB1P9TfliyhVV2MkQMbFbYWpQ6RJJQUaQwI1Dte+9181IRI/S2pSTQIVVJa9LS9BNiSQDT1WxGplNixJnHFGXWSKRt7FoHJbqpUYmlLLq86+ZTeNOYdyoc/dgVWwLXuSgqtQZD5FUKauwLGOCTJldcCFchBDt2VIxGzxAENSvrXSCOliSpqgWIPbVYGeNuHFuM5BvR9A/8Atylj+zA42TyJQlYs9dKvKQoJ0vpIPdWUgFVvXeq+wODHD2bOS5WcpRyzSK5Nd2iqx86qsehwqozMI4j1WvCVuxqF3Bw82kDmtP2gcL5k3D2/+oCH6NTf8hwy8c4UMzl5ISa1rs1XpYG1atrpgDXxi1PlVcqWF6G1L8NRF/oTjbizRlcXBLqVe0ptpnQTzMri3inwHLlIVlaWNgWCsnY7/wBGw1V3IPpftgt4P41qiZT99Or2DPzJAsZQAFSQ1aXBsAb3840/aTwt1zhfUxEkepLJIBWlZV9heliBXmwwfZ7kYYMo2ZZxpYHUzUNKirLfLbGv6Qg3Nk9mu/NhWl5kk24cFwaADMWWUxAAv7qzJLmJBqM5VCOlgBCo6W78zqIohrCk9IqsF81JzYpGiCNOqtECo1BS2mx1UCB0kj47emObZjxQGntUTlApGrSqzMIg3dlV1UkKSdxdKoNkHDa/EeXbAAoDaySZlI43qlUgJpU9KjuGoae+OfUovpEZxEro061OsDkMwimVzKZaJ8tCsjPAqnqQnVrPnGnzAEkkCuxA7YGZjICVgZEeVtN20bOAxViANtK0dI9Bu3xRfwrmYnV2jYSO7apZFVtJbYUGIGrTVbfoLwdxixFAVnS4nZbmfP0ttKfTOVsdRsSI0xKRulRqwdrscxlVlBCpRXmUxFPYJHUBuQX8FZrXFvl3hcABi6BS1AdyDuwsiyB27DsFzj8MdZklXYwuZ4VXf7vm1OAo7nnK5rvTLuO2Df2dtWWQaSoZRIQe4YkhvpYCNXuxxWjRFH7Wi2/edL8d+9XLpF0S4lxI3pogEhBqBAJLaSd9iB6D17+2B+YXShJO/bfYG9qsdrNCvrtubM8eLCBmUgaAXo9jpUkDYj8VH8sUeF8KA6mZmN6rJ2J330jp9fbE1a/ZkCLlDWyJW7h855ikAFHBUMpBsg7eu9AHfc7/AKCc9GqMkiWE1MovRSEOunSzqQg0mQ7+wANBRi3kp+XJIyqArS6NRX8KgIeq/SRSf1xa4ZnOWh1sZLa7AAC6vT3q73r8sNYSWglVOtkIGcMuohWk2OiTmPIt+gIy40i63o/rjFYnV1d0iVVBJ6EUsK/qZ2lFWOy3+orzN8FWSRBzGCm0VWuqtjTBXGrzFfT8N2d8FIvB8YBttyCCURQTYCnqYM26qoO/ZQOwGLKEP4vleTApzDWqtShnaUsTRrflgABL3ahTWThSyHjLKcyS1+7VOoJLHqYDqYgHcgADZXJsN3NYZvtLyS/wMcb9a85b1b30Se1fthJPhPLDLlxpRu6mRmcH1KhWatR3ArcE2N8cbH/UP81QN3xsnb3pBqgVMm2Otq7PlMuqLSXXfdi37sScbsAfBOcklyaNKba2AJ7lQxA/ba/WsHsddrswBG1OBkSpgV4n4a8+WaNK1FkO5oELIrHf6A4KDHuBzQ5padqsDBkKlwXJtFl4o3NsiKrEEkWBvRO9Yrx8AUMW1EWTsgVNiSa1Aa/U/i9cFcTFlCqwcMiQ6lQav6j1N/ia2/fFrExMCEH8XZAzZKZE2fQWTa+pepdvXcdsKXgDgYmyMpUaY5nXSXBZnRDZdgSOqRrY36HcemOi48Va2G2GiqQws3pRpAvD9yQVdlbSF+8jEnMYlmGjVoQq9ag4WhSACzuRprGWRBnMwImdn030hBdEEsoYIjABSNZYigavYOmd4cktBxdexI2PcEjcqfVexoXjdDCqKFUBVHYAUB9AMKTUA4b4VIpp31NtenbcADdtm9B20+24wfiiCgKoCgbAAUB9BjPEwIUxMTEwIQjxJ4aizkYSUHpOpSPeqII7FSO6nbt7A45l4W4sJllyb5cKnNjkYDUNLCWOMo67AEdPlC7jcWbx2TGiXIxtq1Ijaq1WoN12v3r5w1tSG5T4cEl9IF2Yf1c2yvhpFGg5SSS1ASWpFGq61OupXUWaqjspJoG8W08N5RWnCZVHdJogtK6nQzIGGosbI6ra/wBKw6N4dy5/1KfkK/yx7/4fy/rEp+u/+eDtXHafNL/zgaR5IJ4Kyqo0umPlakRmS2NNzJ17MTvpVRY70PjBfiLPq6ZXFGyqxFr27agjV+hxayfDIoiTFGqFq1FQBdXV/Sz+pxawsmTJWhrYEJGn4ZKsokjiYksRJ1ksYW0WfvACSrIDQBO7Da7waijLzs6tyCwS1PnbTq7qensQL6th3G1H8YvEGFEAj5F4hSqWd4YZFA1ksLFmqIbuCAK7djVih6WCMyvEhDEEkDc1F06NLEuVFDTtuGIuxffeqOGFVoUNgMe4VUpB8E7FYGEtwcOMSAMaZl6mYKVJrqH57+xNnvjbTKf5YfUSBTlCdz6A/F3W3rVXg8RjRl8iqEkdz7+g9h8f+3sKaoWpuERsACG/xvt9Orb8vjFnMThFZ2NKoLE+wAs/tjZiEYEL5y8Yfa1/G5latcrGToQEamsFdb+mqjst0Be97435/wC0LJHKPEglaQqQprSFaiA2q7BF3tftj6AGTQfgX/CMZiFR2A/THPxH0+liHh7yZCoabS8PIuuU/Y99pv8AEacjPbSqp5TgeZVHlf2IXs3qBvv5us4xWMDsAPpjLG8CEwrwY9xMTEqFMTExMCFMTExMCFMTExMCFMTExMCFMTExMCFMTExMCFMeHExMCFBj3ExMCFMTExMCFMTExMCFMTExMCFMTExMCFMTExMCFMTExMCFMTExMCF//9k="/>
          <p:cNvSpPr>
            <a:spLocks noChangeAspect="1" noChangeArrowheads="1"/>
          </p:cNvSpPr>
          <p:nvPr/>
        </p:nvSpPr>
        <p:spPr bwMode="auto">
          <a:xfrm>
            <a:off x="155575" y="-898525"/>
            <a:ext cx="2419350" cy="188595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6" name="AutoShape 11" descr="data:image/jpeg;base64,/9j/4AAQSkZJRgABAQAAAQABAAD/2wCEAAkGBhQSERUUEhQWFRUWGBwYFxgXGB0aHRwcHhocHBwfHB0dIScfIB0jGiAeIDAgJCgpLS0sIB8yNTAqNScrLSkBCQoKDgwOGg8PGi4jHyQuMDQsLCwsLC0sLCwvLCwtLCwxLSwvLCwqLSwtLSwvLCw0LCosLiwsLCwsNCwpLCosLf/AABEIAMYA/gMBIgACEQEDEQH/xAAcAAACAgMBAQAAAAAAAAAAAAAFBgAEAgMHAQj/xABFEAACAgAEBAUBBgMECAQHAAABAgMRAAQSIQUTIjEGMkFRYXEHI0KBkaEUM1JicpKxFUOCssHC0fAWJFPhNGNkk6LS8f/EABoBAAIDAQEAAAAAAAAAAAAAAAADAQIEBQb/xAAzEQABAwIDBQcFAQACAwAAAAABAAIRAyEEEjFBUWGh8BNxgZGx0eEFIjLB8RRikhUjUv/aAAwDAQACEQMRAD8A7jiYmJgQpiYmKnFc9yYmerIFKO+pidKKPqxA/PAhbsxmVQWx+BQsk+wA3J+BinFxfUzKI2JQgOAyFlsWLUNe43xU4VxDmASzUpjhBexQVtTrKa9KMf5C/c4HZfMSRlcw0EqBmdp2Yx0I2JKkgOWuIBfTZeZtvgQmfK5tJF1IwYWR9CNiCO4IOxB3GN2FibN8ni0aKenNQuXX/wCZFWl/qYyVJ9Qqewwz4iVMKXipxHOaIpGUrqVGIs7WASL/ADxYljv1I+mAfGHCyRRBr5hOsMb6e1abHcnudtj60DKhZZfjMreVCy70aXcAkXs/rV7Kcbv/ABAF86Mv1DKP8Uiov6E4HxZqLbUjoC5WM7dQs9XUoFbA7E+YepwUhgBvlyXpNH6gkHAhb04tGRdkD3IIH+KtP74sxTqwtWDD4IP+WBT8Ms6iihq86Eq3b+paP/f6jxGsmYaP7wFL6zpbtXq6sQDe247GsCE0YmFzLZ54pipYstGwSTuHYWNRJHTp27fS8MKOCAR2OBCyxMTAriwEQac9TgUgbsCaUfPezfei2JAlQTF1dn4hGgcs4GganF2QPcgb/tiiPFOX/rI3qyjAX9SK/wCx6YTJEshy2pmOolhVKwAfV7BrYEdqobBNt0akRiwhtdluizadYINkhrDbH4N98bBhRMErC7FmJaE9ZjOEKGRTIG7FSK38pJ70TW4Brv2xvRrANEWLo9/zwseGuIrHFM0hCxhiy17BTq0qLtaQmwN2D1dWd0nicvfK0qAy0SdWpSQNqIqjf9VhWrftkc3KSFta7MAUx41w5hXBKmwDVj3GFZ87mBUjuIwtm5RV0psctQGY6bbYC9thp3mTz/L1MhlmUOSSAI4RYo6NwNINeZjVsaJ71Vk24mMYpAwDKbBFgj1GBHG8xIrDSwVDG+5IUaxWkWRuTew1L5Sd8CEYJxXl4nEqljItAAk2DQOwO3p84XZJiBcul1KFHZ6RXABYEI41A0pY6dQOk7HuBhXVpZgWjk5TFkXptUFEOzKVAMd0VFMRfbAhP2JgZ4dzLPl0L6tVU2plY3/eXpb6jBPAhTExrgzCuLQhhZFj3UlSPyII/LGzAhTFPiee5cbFaLDSACaALsEUt6hbO59gcXMLviOVS6gxg1/MYkq/LI30UCHUEgsptaBsb3gQieWzTrJy5SrMwLKUUr0igdQLNXUQAb3vtsTi8yg9xfrhSyuZeN2MRRi0YGnR1IEJVSY0N6AdViPUC11oBJxpyWYnXTHE5kkmkkkMx06Tp6EBux1KpcrHuFUgBLFCEV8S8NchZYV16dpYQQvNjLByAe2oMLo7MGddtVgbnftPyaKQ4lD9jG0dH6HV0fvg8ePxgBmDBGdkR6JBI9dtwCQ1E7Ut3RGLz5dGIYqpI7EgE/ripDthVgRtC5T9nHHEzfE3aVijxQ8vLRP35dknc1ZVCNzuwa+wx1vCB9pvgVswBnMnaZ2CmUrsZAvp8sPw++6nY7FPs88cpxLLavLPHSzJ7N/UL/C1GvbcemIaIspcZumvFfPRIUPMVXUAtTAEbf3tsWMDOJ8Si6omNsy9r03ZqtRIFnfYnfF1RAclnSBrDKGropjoIdlKovMBoAVZGnVsdhjbw+cAxoOW+nUQjDQx8pJCnp1rt1avU33vAuRjGOtGiJYlmQhRepixOmlINb0rnrNkbkWJFYSHYsgBB0JZ1MhChGQaaIJBJS9zvvQEIkOKtEobUdLdVuSwohmtWLFW/Cqorn572L+X48mn70iM1Zo2vwA1bnbt3qrq6wIyeRnYKYXMdDUVKaV6u6FSoVqAHtp7Chi1FwNpSC6GKixOkpXm6QAuxGwJYgHYDezQhaM4pGYY0SrKxVhdbCEg323LN+h+cFOB5+y0Z7jcfTsf+B/PFZoHhkLzMBGxt5FFAnYAOK6UAsWSRu1kGqMDIIHDgU1VY9vpgQt0kgUEsQABZJ2AA7knC34i4kp5ToweIMQzIQwDHSFuj7av/wC1i/xvd4lPkOo16FxpKg+9DU1e4B9MC+MCEIWlRW2qiBZ+LPxZJ7AAk7A48/jfr4wOKFHsy7xjXda6uaHasN4QrMZdkiOrUDUn1ckEWSBQtjsPlR8YtnhiRyOcz5Wc6Yl6mmOssvQCSVAPsCezbDqTM34glyrKYIVfmMFjtWYh7ocoN5NVsq6r8hNAE6eocC4IYrkmbmZhx1ufT+yvso+O/wBKA9CMY6uAQ0tkXnZw7+uCy0sK2mDmMoEuWFh1hK83S6gbkq8oO53jXQOsqFbZfNj1cy5UkkQ7DUykMRYYOrSNdENuCWUdqxYzuYj5hBhYBGNblkcU2qk9KPV5StgWR3FHIPHOgKSNmuUKJjOqiw7EAoi7dh1AevpghPleRrHTCNTNINWxXX1xxhbZmXQhNBS4Diz3F4O8K5SxvJLoqNzpckMAo8tMbA+g/Qdhpzs8MComh5pWH3cJon6lR0KPdq9Cd6OF/jfG4YHDcQYT5gUY8pFukd9tQ7Fvlr+AaGFuqAJ1Kg+q4NaJJ2DrmmA8emzF/wAIgSId8xMCFr3RNi3vZoe9YCZziEEjiLLSvnM3T6nA1qFKkGyCkaJdeT1ABBJ3G8T4JxPiygyBMpAPLGxbUfYsALJFeun6YevDXhmHJRcuIbnd3Pmc+5/4DsMUaXE8OP6C1VKNGkz73S/cLgd7tvcPNKOXpmbo0lX6pAmm21+uqirsh1C22NrW942cPduejK6sEYh2YBgA2kMXYDSxDA1T2CbNjsxcf8P8xhKilmDAsmoANQIUi+zA6eoEGgd8Ck8OSFSZFSIDe9ekr27MNZPrvqX8PtZeueiE3Gppxpy40tvdBZKWtiG1CO9VjzH88Us/wl7DZmbc+UWWIFbgBeWoHa71AmvesE+A8OjWV5FmEkhWmCk9rJFhmZu91RA3O2APHeKXK4kZAAxABsFdOwPYjeyb9/ijjDja76FOaYBcdJMDmR6qzAHFNXBJE0FEZjp/qUKaPagqqK29Bgljn3AOLqM1EiSrTMQQpB2Kk6dwDWoDt7Y6DicFWqVqWaqAHbYII5E+ql7cphDeOZ0IgGoqWNbe1G7IIIFeqnVttfbC26kIoj6kALLHYcONWomNwRqayx1ghlUDps7tudyCyjq2I7MKsX3G9gg+qkEHaxhek4ZyDRVBGdvURbmwSo/lsGJa/XanXZcbFRZQTNQ0G/6brVsALUDSZYwtgEBSQbpiQcaudq3fSrFiOdGdq0qoMgOm2JZlJGllpqoAnHscUgtVDIaGqO9VKCWHXQQ9z5iL6hraiBoZthzGYtSqzCkYOE1EkkWCTYVXBNKSp3AIhEosysemSUBY449MRTeIehIb8JICqAwAG4BOo4vcDyTImppCddvo6Sia2L0pAsgXVknYemFfN8VjgPMaW4nHZQ2tmDglQrGgzDTRLdtR7veM58zAdbRTS5ZxIQzIjhK720bLyzt3NA7HfEFwFlMJ4xQyPAoIZJJYokR5jcjKKLHfc/mSfrha4d43dGkTMKHSJgjyxKRpsAqZIzbAEH9bFWMN+XzKyKHRgytuCDYOIDg5SWkKnxjhzyhdDldB1UCy2R26lPbvsQwPqMAZuGygVOobqU69OqwFN2yUdReiC60owU4l4hEU4jtCBG7uCyqRVEG2I2Au/hgfTe14f4oMxl45QwbUosrsCfUgegPf6EYmRMKqVsv0hRCShCaVjPVHbnSADGeWxFWNu1bE7YJ8Gly6kvShmYGlDNR0DvpXTrq7obb/ADgjx/LIImflo0nZdQAtjsLP/X0vCxl0DKyyqmoBmClka1PmXoA6QWobWNQ+h4v1X6p/ihrBLj6f1MYzMU75bNrJek3XcUQR9QdxiZnNpGAXYKCasmhf17DthG/0ksbhg8iitVEMxFixTBSNJ76TqB2qhWDnEM4ZuHNMQEKrzlJBqo2EitRo0QoNGvr64fgMc/Es/wDZTLXDeCAe4n09UOYAdUTzXG8uoppUOrYKCHZr9FRbZtvQA4HcLlOWnGWN8qRS+XvulbtF9FG49ht7Ve4VwwKeaWV2YdJRQqBTv0gE+bYk2boegxW8XLpiSYd4JUcfTVpYfQqTjfJy5nWQ0S7LvVvj8f3Jcd4yJBW5pfMAPcpqH54S89I0h5khA/8ATTUBsD5j8Ajv22vsow+Ty2dNWPxfN+n/AH8e+OT8a8AuvEIo0kRxLIsgZh96iqunT5aK6VYg6gD94CtkHGLE4NjqwxEDMBAnfNv2ppkn7eo2o/4Z4Y7N/FaeYIzpjBFXuBI4X0oCgu52C0Sll1yGdaQva0ATpYbhgCR399rqh3FX3wNm4ESeSplWHStU+lVA2KrppmY1vqJG/v39h4MkWXKysY0jJIdZXAob6iCdIJJNrVe2NlGl2TQ3zO87SqvdmdbTYt0sMk0rxyqP4cA2K8/alJJoqRZIA9gdr1L+d5UbnL5CIMwbWwBqGNuxZgKDEV2YlQR6sNONub43LnG0QExQ3Rf/AFj/AAi7H6+w3Yr5TfXhEEEC84rHCK1RsR1t6cw/jNbaB0/BAAE5y8faYG/29/JXyBh+4Sd3v7eapcDyTtqbLtqZ/wCZnZFvV2sQKfMNh1no2FBwNIvw8FyWUmEhS55O8rhpGJtVJLGwlllG2kbgD2xrXxVJOayWXMg7c2Q8uMfsWNe2x+MaeMLmF0vNyWKqzArFJpB1KdJOthVDVbLRKrWmrFmZSPt0VXF4N9euoRz/AE9DyxJrGg6aNH8ZKrtV7kVj2XjsKsFL9RYoq0bZgCSAP9ki+1iu+2FEZpNCaQh6QCNSUoWmXzMxoXYsA/ljZz1EjlQWII0sOSdZ5np922mvNvW523vF0tHj4wywTUzFRtsVO2qit1sLBB3Ow3NUcDvE3GEf7qpSoCs5jG9nqVbuwdO9D3GNIlbRZjcsaXQEF6NG4LCADv0hdh2xjmSrT7R5lA4XmOoajQYWVMZsgBexBOrf5uwgGSlVmF7co2ofw/ivKljMaZlmZwDrQC1alYWSDewbf1Uel4WeISRpmc0JMg+cIzMpMyKWBBIIQkjYx+UgbY6JkvC8LHUsmYBVgeoaNxv6xqT+WPJvAq65GjzWZhEjtIURk0h23YrqRiLO+xxWr95lThM2GaWs27/ghInh3PA53LcrhLxfeUXZKoFSCb0/hB1d/THYsLOR8DLHMkpzWakZDqp3SiaI3CoDVE7XhmxRohPdULzJ/f7JUxCMTExZUQfO8AUjpRWX/wBJ/L3B6D3Q2AaHTsNgd8CcxGYzsNQH4JG5cgs9RVuxG19LaNzsABTdjF0B2IB+uBCToMglltTKSrsrnSKDSN1AUACU/FpvqPf0EK2cjdUkmhaIo0skyhhJrRwFULuGGlkGsqexO2lcNnHMlKx/8uqaxuWlBKkEi0AFGyN9V7EAeprnmcgMebWSXKSCRAEXTK5VVIW9JHR3LbG/LZBJW+bWEVZNx3JjdE28FyrvEumWFsxJGwln5AKuNYPkBXUApKgsd+5HcYH5jw0uUnhE8sr5Zmuw7RKsu+7KhAqtv7t35TqYvD8b6jz4BCaHKAfXSLtTMNtV7/Su9HBrP5BJo2jkFq3f/gR7EHe8aabc1MEa9WVmVMhg6JU434fLzXpEjWrlr5ZCEgNGSB1I4Sip2IJuu5N+HsiIw4UaFDaRGOyAKoFVsQVo/F16Ypw5bOZUBUCZmIeUM2iQD0F+U1/3Wwxn/p7NHYZFvzlUD9axDQQ8uOm6D63Cgs3EeY/aIcb4UZ0UBqKtqF7g7Eb/AK4C5LwUVEgeUtrUAXvpYEkFdhQNkMPxCu1Ysf6T4ge2UiX+9MD/ALuMhx7NJ/OyTV6mGRZD/h2P74H0qT3ZnDkVGRw3eYVd/CcrXcux9BQ/5MeeKMiYuEzQ6rqPl2fYsFo0O2k6bo/Q4M8K4/DmLEb9Q8yMCrD6qd/z7YCfaXmAuTo1TyKpB7HZmrsfb2/TuGBjWguaT5k+pUsBLwDvQX7HePs0L5OViXgJMd+sV1QsAnQ23bsyj02aPHP/AMBP9B/vrjkeRlbLSLPF0cplaiaDKaLAml7qa8rHqHxfUvFfFY5eGNIrCpEVkBIs9Smtj3HY1iC7Mwjgnvp5KrXbCQjmXiNgkex/Y/8ARf0wA4Ef4jP5if8ADH90n+R/3WP0fB7iud5GXkk9UQkfJrYfmaGBXgjJcnJqzGtZMhJ9tgpP1RVP54s+7wPH9fvkks+2m52+37PpzR7MZhUUu5Cqosk+gGEp3k4jKCQywKfu49wXN1qcjsBvv6eVbayLLynic2lbGUiYFjuOaw3AHx6/Ao9ypXLi/H2Z/wCE4eAXrSzrQVANqB7CuxbsvYAtsFvcHXOnr8evdqxjS2w/Lf8A/I9/Tv03cQ45HkwIol5s5oBEFBf6RQsgeyCybv1LYx4d4TaV+fn25sh7R/gQH0obfkNvcud8X/DvhdMqNR65T5nPz3C3uATuT3J3J7UbxcMLrv8ALrXrvVC8MtT89vwOe/cqGX4tl9fJSSMOvSIwQDtsQq+oHbbtjR4h4xBAqLPIkayto6yACD5h+hq/Sx2wN+0E/wDlgugMrPTEqG09JIIsdJvbXsR6b1jlWe4dLmtPNnnlRAeXr3oHTdF6JuhuQfTfDC6FnzAaro3iLhkaGmzDvayNyy8eryAdgutlIFNWo/vgTyQsyuxkReaCS16hTMS38sLqDOBW+7Hbthdg8QtlJhI2XyyhQQwEMS6lPSVDRrqDE13J+hw/57hAfLxTwRO1rzOW0h21JqrqO253re/Q7gyDKJB0TBDxiHlqeaCPLbbMTqC+Wgb1ECqG5HuMbZOLQrqDSIuk0dRA3ABPfvsR29xjnsma0uGVBHSA6m1gAXEdi0i7FSvrsSvfTvmJw+lmVXuRdemQGwbD0pdjZ6eo+lj5MqV0LLZ+OTyMG2Dbex7HFjC3wGPKTAnLmQHShIDzJQIJUeYDsSdvfDGooYEL3ExMTAhTFfOcQjhGqWRUB2BZgLPsL7n4GMOLRO0EixNpkKMEI9Grb98cuXJVJG0ue0fxBAUKgaVlkVgoLnVIgplALMwDAbg1jm4/HjBgSJJmNdncCrsZmTfxHin8TPGkXNWgxR+qLU2xqnUE9IY+gI1URWJFmZFkCmSUMJKK2h1eVyDqk76VJ2oDUdq2IDhsZjVnRGtCs7E6i+uOldHYoqtI8WpTpveySdVlp4hOus3pK7MrNDrHUt9JDDfSv+WJ+n4x2IDg8AOadl7EAjaegh7Y0WiQyEFkeTaNdR5q1sGBeubQsgH/AGCCeo4ySfMjWA7EtIxDHltpBYHRoDEnSgPybParxozZy7CneFlIIPVKq+ZSSSGK2WC9RNn3N77HVUXVrRApd7tjWutdjR2OoGj617Y6KorGV4nOZU1AlSGLAKxAGo+WgNRHStn09Ae5KfjQX/VTt/diY4DpmCIgFY6iFjioUQHUMWa/xqgJrbsP6sDG4hnIGa2kaPV0kASUNR813IaUatmHoO5xzcX9ToYWoKVQ3IlMawuEhH5PFir5svmgPfkmv88SHxrlWNFyh/toy/vVYocN8XSOgYIsgtAaDRNb6SoCtrUmmH4xXrWGiWBWFMoYexFj98PoYlmJaXUXSBwPwggN/Ic/hY5bOJILjdXHupB/yxo4vxRcvEZHVmAKilAu2IUdyANyNyRgVnfDuUMlIwgm9OU4Rvjpv/IA/OKfEVnijaLNj+IyzCjKnS6D0JHwQDd7Vd3thpe4C48dR4qwY0mx8ND4bEF4vxlsxIkiosDIbDqdUh+CaCj6U3qOxIKR4i46M1moYUzTTMS2uMyMykgg3QZYw2jmChXeq3wzL9nywI+dTPT5mjsHICiMsAwYV5lHVfT27DCn4dRctxDN5YqoEw5kbEDayCu/ell0/FB/cY5mWqKv3vm0iNN198W8F1GvpCmHU26GDOo2+E38UXXw9OIuY4RE0aiylb0ldBcqKfSaY3q9TtuQNSDXBBG9OI5M2u4JAAlRBWok7hCe/wCI4YF4jI+VMAVQroEMhZi/L26QhFBivSSDV70fLhd4c4ph7Sz/AJasxL/0xWtXY6m7IZsJ8wnYenU7VvaDaY8itfCvEkojzXDbJIlR4ARemNgzt/sLIENfND0GPOMLNEsEMM0oEj6Xt2IKBGLWt6PTtVXXpti1w3icDSxlVHMmDDarqO7s+wO31ON/EmBk37RrX5tRP6KF/wAWMVTFVC8bIHnqPVbKeGpwQLyZ7pg+itjxBmf4cZaN0VBsSFKuV9QWU9yTZNAnezuTh38A5vLPA4yyFTG/Ll1UW1hQdyuxFNtVAbgAVWOf+CvAeUzqTh5Zkz0cmqWWGQrtJbRgKbXSFFURdg79sM3hZMrwiOSBJXzc8krSPy01OzHYA0dIIAFi7sk1vWO1h2ub973yCLLiYp7HkspsLSDfrqE+5icIpZjSjufbFGXxFAp3f1VRQLWWrSFIBBJ1Dt6b+mA8n8fmkZGjhy8TgqRIDK5UijsCBuPQ1gFxTKHLF+dRANpK8caJqILCqiI1FzW5sHftWNgdN1gLYT5luKxSKGRwVNAH3s0K9xe19r2wqS+EstJIVizLrqJ+7UIwXsxAtSQBY7nawPYYoS8Sj5REL2bBGkqNwyH8CBh+LYeqjve+SZzkssnlNsVJ5aCnNd2ADEqqdjtibEKlii+Q4fkYhzWmWbQNepypCA11BVAUea9VX1GjucF8z4mgQMQ2vRs2gXR1hK+uo/lR9sLXB8nl+WGBcEdPTGu+k7XesVsCFc2NjQOLJSIbLFqI7cxiburqOMaDdDt7DFDUY20qwadiM8Q8OwunTHGpsEHSAO4JG3of+mx7YAw+EJQrBRlmsKAdIsaQPxCOzvZ+LoVQOPeK+H8xnFQHSgj8qNGBH6UdN6wRWxvazj3wt4LzWXnEs2b1gXcaKwU2pAs31EE3bA9vTFW1HOd+Nt/wrFoA1ujfAOD8nVqjjViWIZWLGmawu6LQC0Nu9XWDOJiYcqKYmJiYEKYVshAFMsRAuOU1/dJ5kf8AhVgo+VOGnFRuGKZTLvZUIR6HSWIP16jjj/WPp7sdQ7NhhwIInnyTKb8plV8llrNnsMC85mGEr1smoVqmlj20nVQ1AeevYUD8YuZ/h0jS6lMukFTQZdO1bAalIBrfffGAinBF84gMTQ5Y2IG183+932GrYChhv0z6czAUezaZJuTvPsoe8vMqp/pEajdkHTprNb7qb1DWez0Nr2N+hxhmM3A1LKzaGD6jz5CVFUBQPcgncbe14smLMDQPvQqkagQGLDTpYag7EblnHfcKO14lZgACJn2C7NHd0VLWWI81Ear2vsfTpqi1R5AnTzEAXlBaNHUzgNKx73Zpd78p9DgbnOAOqVlmo6mapJJQAWYWQVb0UUFII/e2XIyCCBVzLxo1Em2AAsk0LoUBttsK2xrzeay6x8znRhL0hjIukn2Bur+MeO+qfTMZ/odiqDg7/iRuERBkG3j4rSx7YylUuC5Nmmp2DiLqJChQZGWgKF9ltjZ7uhwY4zxHkQvJtYG19r9L+B3PwDgPw7jscMAZwxZjrc1pGpj2DPpVqFIKJuhilxTiDZwMvJddCF0RqJk3CvaDqXpbT7kO23bHb+n0m4XDNotIzbdPyOvl6BLdLjOxCSRy9UrMS+5tyACd9wNifc0bPxQHnBvGM0ZIP3sQNdVkgfUC/wBBt6KcaeM8KkMacs5XLgowY5gvzFa6HLSze1HfV2PcYteG+Kw5WLTJNLm5G8+mNVRfhAwQ18mz9O2NUNp7Y65pwp52y0T5/wARGbLqVebKC0Zany/ujA7qFvYi6K366ezKeV+IZ1SXJ5hm0gOYJm2J0MSrN3o6SC3qLrD43HHVXly8EgYKwjIDEAlpH0nSpBUhl2v0vagcY5vw3w+bNKZMoGZIhpkcHS4GxLDymgB1NudQ7ijjA+q0kOg2nTQ22d83T2Oc1pYRrG29jbyQ7j3EIeHuRmJGCMdUbEFi17t5Vqw9+2xXChB4py0atKWOiaSUoQpO4kdqatw2llNH0Ix1/i3A4czAYZkDxkVVdvQFf6SPQjHIM/wqfw/OZIwuZyswK8t/cC11iqtSfMO4sbXhGGZSq5gZzHmnuxVWmWkRAWXhrJQ5PK5bOTy7z6gCwJCDrOkEf1Elvy+MXcy65yA6JFYSMGfS2+ksCV28p0AJuMPUMMGcysZaJGikVXCFQVFixQ9KvChnvsxyUzSPlZHyzRmmZDaA1Z2JvYexA7+xqXFj35ySCDukJ9N7qTMkAgjfBuivhjh+W5s8MTjIQPUjoZLeRR0D7xiQEBPls+YghrFdL4Dw3LRJWWCEdiykMT9W3/TsPQDHKvsu+zWSZ48/nJhPE8A5Shm1AsezkV5Re1nc79sdFzXgKAnVEXhcdmRjf7kn9CMdlrXiCQCd/suS51N0gEgbo9bplwueLeHGdOXLGGgsE1dk0e5BBWibsA9hZHbGn+D4lDtHLDmFHbmgq37f8WOPRxviA75BT8idR+25xNSHsLXAietQltaWuDmkW4x6wkPLeACvMCRysuo6dSatvSmDLY+KGHTgnhidIVBZEflgdQZyDQ2O4IA7UGxvPFeJPsuUjj+XkDD9AwOPRwXPy/zs2Ix/TEv/ADUrD9ThLaTQIAJ5esJjnPcZc4evpKTuK+EOOzTFBmsvHCOzR6ksWdvK0gI9tVdt8MPgPwXmOHJmTLOJ3lCldm8yh+5JJN2P0wVXwPEd5pJ5j/blb9gKxUHhKCMh1gJ0sCy27Wu4ICkkGrDUBvp7XQxpY2NgCS4jejU3FraPQQUYGyPQ9NC996Ymq3r0xRzPGOXH1Sa3V3JUuiswUtoG1AKaXevXfa8CJJLBMJyrFtejSkbAdVRlgtuRo6qAJ9MWkmmVGro1MwGlOXoDghVGvlgshog3vZ7erEtXYeIsJddOQ216iEN6QoXmaVsG913Psb2YsJsYLONMqB1Kdrle1VhXT/UoII11V7WbwRj8VKEB0u43DOQEGrbaib7Eb9vk0aEJhxMBuDcdaZiGQqDWmusfiu3UlewHt39cGcCFMKfijxucrmYoBGDzADrc6VFtp7/Hf537VhswI4lEOYoaQgNqNnlgKFAvSShOo3fcbBje2KVGuc2GmDviVIIBuha+JZ2HRob5SKSQf4lYL+4xrfjub941sXuEXb3/AJzNXzpxlms8qMv/AJdCFbq5jnYX3pxTS0D73a0xs49yvF5wDUcaljsY4309qGokAG2B7H8SizROMrMNUH51XH/qByH7Vy8bGha2zGfdlMc8QQXq0wNMG7UFI5Y99wxH6YKStPqFycvUdg5j7dz0hSSQL2D/AJ+uKDcYlFFnTup6pFVKZ2RTaMWolkABFEiifXFfLxrYRpQLVjre2Ol9YI5jcvYkFglEjY7DGtrcohUJlacxw53LwrJlWZ2/mazzSdRYFgo2IKkVddNADyj2XhGWgDfxWZRZndHCp3tVZBSEs7WrMCTfp7YN8L4HG8aSOCXO93p33FgLXSQTQPZSBjDjPApSunKcqIUS1XGS34SXQE6R3I9dt6sHMcPTp5ntbJM+M66lTnKXjkYQDJDkz0jefNVAgHvoUKSP9kYtcH4MMwWU5odNa48rHyV3ugWA6ht2O+C6eDYmF5hpJ3rdndqBr8IFAfG14M5PJJEoVBQ/cn1JJ3JPucXbSM6ADrdH7U9o7Z7lCo/BmWQdEYDd9RAcn667H6V+WPJ8hmVQxxmNlIobaNvY12B7Eiz7V3BqWUKCWIAHck0MV+KcUjy8ZeQ0OwHck+wHqf8As0MXNNovpyRmc43ugk+cjygHMkEsw2SJSAdTdzp3Nm92PvSi2AKvxHKyxxXm4CMvdo0ep+SobUEnRTZiG4DCwoPUAVBwycJ4NK8kM7oIyupqY6idRY6qoaXYGmJvbatzVzxtnTHlWVd2lIiUD11dwPkqGA+SMJfQZk3AaR1qrscZiLylfhmemI1xzJmYzrOqMh9y1rQHYKLsXdkDsoON+b4vMfIm/LRgsgIYlmF2AT2X2GxPfasVYfBOTlzTCSJNOVhVZJIyYmeUjUzFoyrGhfc7HHnhvwTBJlRNmGzTcxiY4xmp/KTSqBr3Jom77UT2Jxj/AMUnXktHbZb9XQ7ifEJEVxmpVgHT1EhU2JDKLNsCvoASSe66cDZcxJmFiDRzx5ORVjnzWhlMyAXUSMdQVrI1ncgsFB7Yd+H/AGb5fLpI3Iy7O2o6mRmZVI2Alcs9gfiqz32xb8IZsNw+MTIzIQwsrqUqHYAULIAG24AoY0NwoaePLZ1qg4jMOHO89aLTFwN8sBPw1g8TAEw3asvboP07XuK7kDTg3wXxJFmbUHRKvnibZlPrt6j5/WjtgFl5f4Bw6NzMjMbDKdWgn1BHcH39R/aHWy5rhUE+lnjRzsVehY9irDcfUHGinwtvHt1zlJq7zfcffj1cQq8niBU5mtSNGqqNkhSBe4AFk7UT8kEECHxJGNIKuC0ixAEAHUy6vf0F3+14BTtDCWR7MmqQ1JOy0C2lK1Nurp6i7prOxqCRHZCkbtqdTKQskgZdDWDZK3rAG52Bu+4w9Z0Vl8Q3pOyDVuGIs0SrDfYENt+R37Ys8CzLGImUkkUWYggE1vX4dO34TX0xnFPl4iABHGx/CAoPlLUdPrSt+mNWclhzatlnBKyJ1b16kae96gVNr8b+owIXOvHH2ps7cnIsVW95V8z1/R7Jf4u7elDc5/Z5xKZpJIZ55HOZRlBd2fQ4ViCLO1rq7f0r9cX/ABH9l1qP4RI9asCD5NqIYHvfv9a+cM/hXwamUAZqeat29FvuE/8A27n4GwwGnXNYGbbfZd12IwX+Msa37tOOwyT+v6gv8aCv30xjDg0paQqFYkjSDFXSsiiw2w0+2PcmIQjGMFlJV7WJrJXsRcl7WdtN0DYIGCGZcQzSruoNFBzDGtaV7G9hqMnqBsAMU/4skMWMDFWHcSTAKGIP3kh0XSn1G4I2onG9cJecMliaNjypAyMgSLpDFbDGhEFYFbbuav1NnG2Hh2aYkrGiXeghQjAFSBqdy0h6iGsAbitxhezvjkxl4S7ynRoITTGq6lAsMhIJs2DR02QRYGHLhOcnEAL8pFVBu1sVAA76aVtiOxX88GwHepgzHWgPoQfFHsrq0jWAG9aJYfqQDjbhUzvEZXQ6BO1qaYkZdQSBRA/m+vamww8MldokaTTqYBui6Fi633P12+gxEyrOYW6q1ijxhYBGZMyFMcfWdYsCvWvU+3r7YHeOJMyuUc5T+Z+IjzBN9RT+12+aut6xy3P8ddRHCxz08crgyxSoSzBOoiM2T5gFNehugQMUc8gwAtmGwYqtzl1puNsbTw4SulcB4zls7DMMogQgFCNIjI1AgG1BoHevXbtgbm+HtGxPkYOmnfSuyBC2t7/CTsAb9he9r7PIFKTzkaJJpLaPQyCNVFIoDAEgAnqqibHpjzjmTVJT92sf3bOvLvcRurdgqguduknsPjFmzF1nxLWNqkU9OPPdN9qGZaC9BYCtNMVYk6dLMdLhQrEObOpvQ9wRixkM3AubjgkHLkaDWnWblrqZyy+opqF+jXdCoY0QaTrPppDBbViNVBi7NtK7UD6MBVUM1URuHMYhGw5k7sLCMrBRLICwBonR2obb3cVJy2SQvZPFhLoIGJVZ0izCMSzpzK5WktvTki+5o7DucOGczixIXc0or0J7kAdvkjAfLPE8S8qPQGmQik0B6YEuO2oFVLAn2B9sEuMqDA4IJBG9KWNWLIAINgb2O3fftgZMXQVUfxRCNW/kCljtQDLqvYkmh7DckAXeKuZ8QyMSkMe4JBO5I3AFrp22N7+w771Shdy1KhkXV1FmZ7HUDenpugmzVsCL2BOPEo9KsZJGCnp5YYULK0Ai7Ciw3LjZhd4uoWMiyanaTMHUBrKag5QDS3TGvoG0tZb8qsHcs8cGh5hJmZy7xxnY+QEkqCQq7Dc7tq9TV4p5XJJp8rICgCLpKOrE0ObvaqR6NYokWdseZnhrRZiOPMqk0RZxAWdjoRIhQaMroJ2825s38Yx46saFF1Rokjlx2KzdYTnDnFZEe6DgFdVA9QsD6/GFjiedWTOM7bxZJdR/tSt2A+bAr+0pHrjUuZaGBZJU62KjKwczm9RUAGyAdrruQPTdsa4uDnVFkr1G/wCIzj/1E9lv5O30o98Xzl7RaDuO/YLefcmMEXPW/wBu8rVmAY8gFdgsudcvIx20q3UxPsoSgfazix/42ykCruW0gJGqigq0ABqalLEDeia7e97o4Bnc7MW3ihjaFf7zBlYj584+mjCPDmJsvOGj0hlILMV3Li1ZC1Xp6fLdbsRvuEVKxpXGmkxOnDz8ld5a1hc4aQYHH2sjXiDxvm5kEMUHK5/QurzMG26dWmgfLqCsASNxhbl8Pz6ly+azmpkARY0GuJWqlBBZPWgSkbVvvd0f47xBnMOeePScvMIsyo7dDB0b4o6kO5osNyBeMJuOciYqk6jmSPKHR71q+kqWVVc0oB2ZSbY7V1Gr3mJudPLu+2PHSLpZquytNMeQk80b+zSUS5OSCQWqNsp/okGqv8evBDKZlshIIZTeWc/cyH8BP4GPt8+nftehc+zrN1mnUEurh7IWuzalLKB0DzgXXcbDtjoueySTI0cgtW7/APUfI98aKMupgjUW6702qcryCLG/d8hAuO5N1k1LIVWQuWrUCKhokFbJYBbUVYJY79hVzEO5DyhrpiaBs7DzFkoU4Owpd9x2xMv9w65PN9cLbZeWyPjQSCCGo0CCNjXqMaPGOSOXiLRR6wsZIV3didFFlBYtp+6DMNIslO47HQHSEgsMgDbosonhEpDE2WcNI+lbZCArUE1UzXTA1Snf0xo/0lyigEB1dJH3UzC+ktRJIXqJUe5BPsD74azazBxloZcokwK/h1DptZq30k0UJa9XQQTRxnxfwzmGhgjaRndCGaQWSCHsBT57UeVjfbc+4XHYJVHhzJBFwmPgvFOagDgrJVlWFGr2PYA+gJHr7YJavTCXwrgE65ZYYvunjWi3WgtpWkIUjf2vuKsHvj2TWcw8ejLvsqrLmCNa6BpNrsz6iNa6SvmO/agOMXCqDIunPHHfEfDpszm4XQq8SiNnAmjsNrd3uMuG1LrYdr9u+OpcAUiEEsWssVLG+mzpP0K0a9LrFbjHDNb3yzIHTSSGClWU2jWTY8z9gfTYjFK1PtGFvx7+ibTeabw8bFy3iPAcy2dlmMEvLaRSGC6ulT3tbrYDDe+Zkliy+XCPTxxtM5BQBAg1pe3USoBUjsx+RjHg32SQQyc07tdi6kIPcG2UKTe9shP574acnwHQoTmNoWwoUBTpskAtu211alfpitOlkptpiwaA0dwJP7TRX+7ORc37iGho74DQe+VozMwQjUQATsLq/vLNAUTsvoD3wQ4KhGWhDAgiNAQRRBCjuD2PxjblshHHehQCe59T9T3P5nFjD1nQ3jvkW2KjWLINdlY7/F1+2OYeMpYmzsFTVpikOsS+VwkjR0dXfUO3933x03xLBry7DlrKRRCMAQSO1g7Vfr6YQpvCKLHlF/h+Y3PV52WNjfQ5NkDZA5AobdtsQZIgLp4J1NrSXG/x14ozwbiCsUaKRWleO9CyhjuoZhRJF2O5Gxq73vPjcD6jJKwiVvV1hHqQBq1k7BlGw7qDgnwrKBZE0w6Nz2i0ADS3wPXBfiHDVm06iw0tqGk0bqu/f9MWKyYggvkJQGdjNoHAIDG0ZxXUqHSEjAJDDajdX3sk4RCMSijbLpIRxSydfLoIWZrBWxWkdIBFdmxPD8I9GI9mkdh+hYj9sWsvkY4/5aIn91QP8sQs68iy3VqY6mqhtQA+Bv39++NsqqQQ1EHYg9v3xqzmfjiGqWRIx7uwUfvilw/jkOb5qRMTpABJWgQ1gFdQoiwR2rbFcwBiVMHVA8y6yO7CYSqHJjRHLkUU6Qi6Rsyf1CtRH4gcY6+lTFpGoDVZKlTpoClFhgSBpdqIBG1g4IZ/w4qCMRBzVggU1jSQLDEIKaj6frRx6vCig1yOqKtNcjagCNJsDpCmx7t3I7GsWUIIqlpVWSQCt9CaQNLGmVdIqzr92JCgGjeL/wBoEsISPmxmRhrKKDR8h28woM2kE9vf51pntZrJRGZh/rnGmNTQFqoCqSAKugdh5u2CeQ4CkBbMZmQPJ3aSQgKv0ugK7XtXoFsjCXOz2aJ47PlNDALv8tvwh2TVo1bP50aWVaii7aB2AA9Ga6A772dzS2YycplJszL/AD5etvhjtGn0WwK+uKytJnsxDMBWVjk+7BJHMIU/eFa3Udl/X+oYv+IhzMzk4D5Wd5W+eUAVH+JhgAgSOjv62cFJN4PQ3deqt+F+Ffw+WRWFO3U/94gbH6ABb+MKXiPg2YOZlWCEusgPdQVp9LNTMVUOJF1Dfb23GOhXjVayps1q67Mp7gjuCP8APA+i1zQ3d/FUVCCSbykDh/2dTspSaXRETfLvXZ27qNMQ2Aqg1UPbF+T7N8nl1aZVcyKCxJKkNt2MZXl186RXvjPwNCUfMshZcsDpVZH1EMo6j8Ct/wAx7YZzmVnhYwtHICpAIIZSa7GrBHuMMOFZROUXjqOCUzEGo0HTgEpZTINEpEMqB5LbSDywdTk2iBtlvXXWpokbHfBkcWlWWnKhXagHUportufNdG6sAkb0DYGFD1qikqpCqjEM4IoSaqBkO5J6SFpWHrWN+Wy8scQ5UpGoJSSHUQKagY2NDULsl/S72xZSimd4vlp4jFmRy9d9J3IqiGsDp7irruBW9HVw7NkMMpnCSxpoJgSvNUbjqBBEgHcXZHvvfuR4Sk6kSxmJwxI0AhaDAiunlncA7auws+gNZ/hKTxcuYahtuOkhh2ZSN1YHcEYqReQrA2gqzBAqCkUKPYCsbML6rncuKGjOIOxLCKWvnblufnoxRz/G31tqgzETvHpjYxs+hwGavudakGgSb7A32GJlRCbsVs3NFREhQjYENR79hXz7YV3Z3LCpWDEqC2lGAcsQNLunm1VWnsq1vRGc0rFWXo/mB1J76m1NpOhXD2LAArah3xKhM0WbUuY1u1AuhsNth9a9MbncAEnsN8KmVn5ksREykragiPy+Zfjc0RRULQv2JE/aH415ci5SLSx2MzG6A2pemuojf0/D6msLqvFNuYplOk6oYaE6pxiM6eper3ZfZTtvv5lG3vi1FOreU3645Wr8PcC8um7KW60a1UINJvQx2W7YbFmwLikRc2smXvTFCxAbrDaIzav6AEA9S6qJX4xlr4xtKmXiDGyfhOp4fMYcY8PLz0XaY5Abr0NYzxzXwLIIszLJzNpVWR4tiE1MbIIY+Q97ogNuBtjpWHUMQ2tMajUbrSlVWBhgGR3Qphf8ReOMtk3CSsxcgHSgsgGwCSSALo0Ls0aGGDHKeOccjyHGZZM1G8iyx1CqIHZtSRL0qSBVJIpPz/awyo4tFv4optDjddHyfHYJYROki8o/iY6QCDRDaqog7EGjgZnPH2US6kMpHpEpe/8AaHR/+WEDgHhmGemdygeVkjVAhPTpB1O1gFb01VnSQL2GGfhvh/LUhEKudYRuc7Sad6vQTpuwV8oFkVYG6GvrVAC0AcTJ5W9UwtpMMEk9b/hYSfaRLKSuVyxY/wBomRvzSK6/N8D+ILxiSi7NEjHfS0cQQbWWIbWBVnzk7emGyecxOU1FQsgKLsqlCi2FClWIU6tgG3O4PpRzQbQQVbSqktdIQgV112acEBmJIj3rbe7t2Lj+bz4W+eajtWj8Wjxv8ckn8Q8LyQo8ryBnDBC4BJAdW0MxkGvUWMfTZA1Hc+hng2YGTnWSUGKJ1OkO1uyuqSKqpZlZkbo8u1NZwc4i8eVKPmpylgxqI100pNtZAsKNrYaar533ZHj3D1kQQPGzzNo1p1MSLHW/fdhpFnc7Dsaq3ANDxUaD/Jm/cb9yHYoluVx6t7LZ/pTNT7QQ8lP/AFZxR/2Yxvf1NY8m4HClS5yRp2sAczy6iaASMbWTQAo4z45x2SIsiBA9Lyy5sGyAbC9QonYV1UcB3jkL8zNSaAyyqAw/1ZJYjQO+lBs7BGHYhvXRkG26XnI0smfiPFYssq6rs7Rxoup3I9EUbn/IepAwD4lwabORuc391EASmXUhjYFgzN2Yg76F2HucZcAz0f8AEEAku4Ik5lllcEFU1lR1FSSYhYUg1t3scf8AE0cM8WWYgGZH7+h2CC/TU1qPcjFjG1DQ4/iEXnKosfYAMqj/AHf8jivxjhrSGOSIqJYWLJqvSwI0ujVuAy+oBohTRqimfaRx2WLN5NI7ADCQnYh6cDSb9B3/ADHzjoOYzKxqXdlRV3LMQAB8k7DFQ4OJbuV30X02NqHR0x4WKTBlXcEyuaQ6PvJAKCsRQ5dtIOpQS2kki9rABfg/E1VliSQTWx1OKUKWVpBQ3J1bm+2zbiqwBz/iDJS5iNYZUd2lWg8UjKrMVUsrAqu9DuSL+puxlOIxHTy1mdLUOVUQovYHUYxrsA1RJHzVW1zXN1ELOHB2hR1MsMrDmXZYylyShVXSNOnsx3smtyf/AGwM8D5ApzZyiwpmCrRRKwIAAJBH1B7beuw2GM+GZt8yjQsOUjxaQYqfQx1ahrGpbqtz713GMfGeT1xxZdIlJokSudIhCabawKBr6djV4ax0gt36ngEmo3LD92g4nruWXFuB6GMm7i6AvV5nJC8pqRjqcgNYO471eKqgsyq5oVWm/wAYLK2nm9J7jZKIp97AtphVJYV6hIpApge9VTAjsbF2Oxwu8U4N/DxkpOFVmr740CzWAGaiCC2nYrvpUE7m0LQqcEJWf+ZoZHUutspou++xZSH6idTeUAkABcOyuCLBse4wgHMLVSBSgNAqUkSiFXfdkB3YtaAmjXcYtZHIzdXIJR2RHKam0gHZapihakqgyDb2NkQnfFHi3DecmnVpIujQPdWU2D3Glj+2LU0wVSzdlBJ/IWcV4+KoTROn5Ygb+3fv6/OBCUsqjqyglupC7NGmkLIg0lLshWqxWw3oAYvcOSGWV0d2JBIXrQagS16QgB7XdbbgbjBDjnCS7iRI1ZtOk7LqHUrA2asUCpFg7iiMCcqZDo0zsNQXSkkiKbemXoRX/pFD2D99RIEIxxTh6xQSSRxc2VEZo1ctISwBKgaiT39sccz+abOrHNr5zruMosUjXT9fUCbLKC5NWRtjsOQzgivXMjKRqFWQNT15y1EXfYDsfbFCbIRJmP4mGLqRGUW/LSwKAACkbgkXY9frjFisL25aZiD/AHrXitmFxRw8lovv4bR479VzvMeF81mxz2yv8OEFCJYmGura6UWCT09S+259Nua4Xmc2ypHkJMo1nVIFKrpI7NSLe4Fb+/vjo0XiRzKAEDRhnDGP7w0CBGQFJ7iyfb2wbbPxi7dAQAxGoWAdgSPa9sZ//FUbXNtL6e/jK0j6pUbo0W/G2nv4yuJzhssf4BoUaZwNM41RMisT5iU1Mq6STvRG3pjsvARKMtEJzcgUBjVX7Ej0JFEj3vAufw3ls7NBndTsUVeXRpSFcuLBWz1b/kD84Y8PwuDGHc4gm/U/yAsuIxRrgSI2nvPp3KY5z9q7NHNkpxCuYCc5OWVLbsqtr0ggsFVGsWO+OjYWftDyobJlqBZGQofUEsF2/I/9kDGmsYpuPBZ6f5hU/BvBGbLPI+iM5iaSXQiqyhGCoFAYVRCBu3rjbmHkLyKjcwA0CGJJ2QklIVC/1r1A76fnBtCGy8ZyxGgBSgXsyjso3Hp8/X1wsy51DeuRnDBVPMcEWwdQKRWUE6mHnWqHaicMaICqTJVjMUhYBuSDuVsLsVGxCKzUKarC3qF71iiVRQKduVKdI02C+tyXAU9TEHeid9R6CSwa2MwOUr6TXSB5Yl0jULErluwsCpAdwNgcTKQSyKAsY1NrDtbBKYUrF+8hU9up/X4YSoS3414OTRlBDyqrN7gkda+vTuVq9h27YVPDWS5h1NuSRGqUKpTSbdh0kmvc77jHUPtJg05QSbkxXZ9TtXb3JrCL4ARopyoRTy61Ku7KxAAF+XWCwJZ6Utfa7Hfo12igHuGgPwuPUpONUsB1P9TfliyhVV2MkQMbFbYWpQ6RJJQUaQwI1Dte+9181IRI/S2pSTQIVVJa9LS9BNiSQDT1WxGplNixJnHFGXWSKRt7FoHJbqpUYmlLLq86+ZTeNOYdyoc/dgVWwLXuSgqtQZD5FUKauwLGOCTJldcCFchBDt2VIxGzxAENSvrXSCOliSpqgWIPbVYGeNuHFuM5BvR9A/8Atylj+zA42TyJQlYs9dKvKQoJ0vpIPdWUgFVvXeq+wODHD2bOS5WcpRyzSK5Nd2iqx86qsehwqozMI4j1WvCVuxqF3Bw82kDmtP2gcL5k3D2/+oCH6NTf8hwy8c4UMzl5ISa1rs1XpYG1atrpgDXxi1PlVcqWF6G1L8NRF/oTjbizRlcXBLqVe0ptpnQTzMri3inwHLlIVlaWNgWCsnY7/wBGw1V3IPpftgt4P41qiZT99Or2DPzJAsZQAFSQ1aXBsAb3840/aTwt1zhfUxEkepLJIBWlZV9heliBXmwwfZ7kYYMo2ZZxpYHUzUNKirLfLbGv6Qg3Nk9mu/NhWl5kk24cFwaADMWWUxAAv7qzJLmJBqM5VCOlgBCo6W78zqIohrCk9IqsF81JzYpGiCNOqtECo1BS2mx1UCB0kj47emObZjxQGntUTlApGrSqzMIg3dlV1UkKSdxdKoNkHDa/EeXbAAoDaySZlI43qlUgJpU9KjuGoae+OfUovpEZxEro061OsDkMwimVzKZaJ8tCsjPAqnqQnVrPnGnzAEkkCuxA7YGZjICVgZEeVtN20bOAxViANtK0dI9Bu3xRfwrmYnV2jYSO7apZFVtJbYUGIGrTVbfoLwdxixFAVnS4nZbmfP0ttKfTOVsdRsSI0xKRulRqwdrscxlVlBCpRXmUxFPYJHUBuQX8FZrXFvl3hcABi6BS1AdyDuwsiyB27DsFzj8MdZklXYwuZ4VXf7vm1OAo7nnK5rvTLuO2Df2dtWWQaSoZRIQe4YkhvpYCNXuxxWjRFH7Wi2/edL8d+9XLpF0S4lxI3pogEhBqBAJLaSd9iB6D17+2B+YXShJO/bfYG9qsdrNCvrtubM8eLCBmUgaAXo9jpUkDYj8VH8sUeF8KA6mZmN6rJ2J330jp9fbE1a/ZkCLlDWyJW7h855ikAFHBUMpBsg7eu9AHfc7/AKCc9GqMkiWE1MovRSEOunSzqQg0mQ7+wANBRi3kp+XJIyqArS6NRX8KgIeq/SRSf1xa4ZnOWh1sZLa7AAC6vT3q73r8sNYSWglVOtkIGcMuohWk2OiTmPIt+gIy40i63o/rjFYnV1d0iVVBJ6EUsK/qZ2lFWOy3+orzN8FWSRBzGCm0VWuqtjTBXGrzFfT8N2d8FIvB8YBttyCCURQTYCnqYM26qoO/ZQOwGLKEP4vleTApzDWqtShnaUsTRrflgABL3ahTWThSyHjLKcyS1+7VOoJLHqYDqYgHcgADZXJsN3NYZvtLyS/wMcb9a85b1b30Se1fthJPhPLDLlxpRu6mRmcH1KhWatR3ArcE2N8cbH/UP81QN3xsnb3pBqgVMm2Otq7PlMuqLSXXfdi37sScbsAfBOcklyaNKba2AJ7lQxA/ba/WsHsddrswBG1OBkSpgV4n4a8+WaNK1FkO5oELIrHf6A4KDHuBzQ5padqsDBkKlwXJtFl4o3NsiKrEEkWBvRO9Yrx8AUMW1EWTsgVNiSa1Aa/U/i9cFcTFlCqwcMiQ6lQav6j1N/ia2/fFrExMCEH8XZAzZKZE2fQWTa+pepdvXcdsKXgDgYmyMpUaY5nXSXBZnRDZdgSOqRrY36HcemOi48Va2G2GiqQws3pRpAvD9yQVdlbSF+8jEnMYlmGjVoQq9ag4WhSACzuRprGWRBnMwImdn030hBdEEsoYIjABSNZYigavYOmd4cktBxdexI2PcEjcqfVexoXjdDCqKFUBVHYAUB9AMKTUA4b4VIpp31NtenbcADdtm9B20+24wfiiCgKoCgbAAUB9BjPEwIUxMTEwIQjxJ4aizkYSUHpOpSPeqII7FSO6nbt7A45l4W4sJllyb5cKnNjkYDUNLCWOMo67AEdPlC7jcWbx2TGiXIxtq1Ijaq1WoN12v3r5w1tSG5T4cEl9IF2Yf1c2yvhpFGg5SSS1ASWpFGq61OupXUWaqjspJoG8W08N5RWnCZVHdJogtK6nQzIGGosbI6ra/wBKw6N4dy5/1KfkK/yx7/4fy/rEp+u/+eDtXHafNL/zgaR5IJ4Kyqo0umPlakRmS2NNzJ17MTvpVRY70PjBfiLPq6ZXFGyqxFr27agjV+hxayfDIoiTFGqFq1FQBdXV/Sz+pxawsmTJWhrYEJGn4ZKsokjiYksRJ1ksYW0WfvACSrIDQBO7Da7waijLzs6tyCwS1PnbTq7qensQL6th3G1H8YvEGFEAj5F4hSqWd4YZFA1ksLFmqIbuCAK7djVih6WCMyvEhDEEkDc1F06NLEuVFDTtuGIuxffeqOGFVoUNgMe4VUpB8E7FYGEtwcOMSAMaZl6mYKVJrqH57+xNnvjbTKf5YfUSBTlCdz6A/F3W3rVXg8RjRl8iqEkdz7+g9h8f+3sKaoWpuERsACG/xvt9Orb8vjFnMThFZ2NKoLE+wAs/tjZiEYEL5y8Yfa1/G5latcrGToQEamsFdb+mqjst0Be97435/wC0LJHKPEglaQqQprSFaiA2q7BF3tftj6AGTQfgX/CMZiFR2A/THPxH0+liHh7yZCoabS8PIuuU/Y99pv8AEacjPbSqp5TgeZVHlf2IXs3qBvv5us4xWMDsAPpjLG8CEwrwY9xMTEqFMTExMCFMTExMCFMTExMCFMTExMCFMTExMCFMTExMCFMeHExMCFBj3ExMCFMTExMCFMTExMCFMTExMCFMTExMCFMTExMCFMTExMCFMTExMCF//9k="/>
          <p:cNvSpPr>
            <a:spLocks noChangeAspect="1" noChangeArrowheads="1"/>
          </p:cNvSpPr>
          <p:nvPr/>
        </p:nvSpPr>
        <p:spPr bwMode="auto">
          <a:xfrm>
            <a:off x="307975" y="-746125"/>
            <a:ext cx="2419350" cy="188595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7" name="TextBox 6"/>
          <p:cNvSpPr txBox="1"/>
          <p:nvPr/>
        </p:nvSpPr>
        <p:spPr>
          <a:xfrm>
            <a:off x="1143000" y="4724400"/>
            <a:ext cx="5742678" cy="2092881"/>
          </a:xfrm>
          <a:prstGeom prst="rect">
            <a:avLst/>
          </a:prstGeom>
          <a:noFill/>
        </p:spPr>
        <p:txBody>
          <a:bodyPr wrap="square" rtlCol="0">
            <a:spAutoFit/>
          </a:bodyPr>
          <a:lstStyle/>
          <a:p>
            <a:pPr marL="285750" indent="-285750">
              <a:buFont typeface="Wingdings" pitchFamily="2" charset="2"/>
              <a:buChar char="ü"/>
            </a:pPr>
            <a:r>
              <a:rPr lang="en-US" dirty="0">
                <a:solidFill>
                  <a:prstClr val="black"/>
                </a:solidFill>
              </a:rPr>
              <a:t>A way to stimulate your mind</a:t>
            </a:r>
          </a:p>
          <a:p>
            <a:pPr marL="285750" indent="-285750">
              <a:buFont typeface="Courier New" pitchFamily="49" charset="0"/>
              <a:buChar char="o"/>
            </a:pPr>
            <a:r>
              <a:rPr lang="en-US" dirty="0">
                <a:solidFill>
                  <a:prstClr val="black"/>
                </a:solidFill>
              </a:rPr>
              <a:t>Opens a flow of creative thinking</a:t>
            </a:r>
          </a:p>
          <a:p>
            <a:pPr marL="285750" indent="-285750">
              <a:buFont typeface="Courier New" pitchFamily="49" charset="0"/>
              <a:buChar char="o"/>
            </a:pPr>
            <a:r>
              <a:rPr lang="en-US" dirty="0">
                <a:solidFill>
                  <a:prstClr val="black"/>
                </a:solidFill>
              </a:rPr>
              <a:t>A way to see how things connect</a:t>
            </a:r>
          </a:p>
          <a:p>
            <a:pPr marL="285750" indent="-285750">
              <a:buFont typeface="Courier New" pitchFamily="49" charset="0"/>
              <a:buChar char="o"/>
            </a:pPr>
            <a:r>
              <a:rPr lang="en-US" dirty="0">
                <a:solidFill>
                  <a:prstClr val="black"/>
                </a:solidFill>
              </a:rPr>
              <a:t>Whole braining thinking that identifies and solves problems</a:t>
            </a:r>
          </a:p>
          <a:p>
            <a:pPr marL="342900" indent="-342900">
              <a:buFontTx/>
              <a:buAutoNum type="arabicPeriod"/>
            </a:pPr>
            <a:endParaRPr lang="en-US" sz="2000" dirty="0">
              <a:solidFill>
                <a:prstClr val="black"/>
              </a:solidFill>
            </a:endParaRPr>
          </a:p>
          <a:p>
            <a:pPr marL="342900" indent="-342900">
              <a:buFontTx/>
              <a:buAutoNum type="arabicPeriod"/>
            </a:pPr>
            <a:endParaRPr lang="en-US" sz="2000" dirty="0">
              <a:solidFill>
                <a:prstClr val="black"/>
              </a:solidFill>
            </a:endParaRPr>
          </a:p>
        </p:txBody>
      </p:sp>
      <p:pic>
        <p:nvPicPr>
          <p:cNvPr id="10242"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76400" y="2057400"/>
            <a:ext cx="3114675" cy="2432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1" name="Rectangle 10"/>
          <p:cNvSpPr/>
          <p:nvPr/>
        </p:nvSpPr>
        <p:spPr>
          <a:xfrm>
            <a:off x="6678276" y="5506216"/>
            <a:ext cx="4572000" cy="923330"/>
          </a:xfrm>
          <a:prstGeom prst="rect">
            <a:avLst/>
          </a:prstGeom>
        </p:spPr>
        <p:txBody>
          <a:bodyPr>
            <a:spAutoFit/>
          </a:bodyPr>
          <a:lstStyle/>
          <a:p>
            <a:pPr marL="285750" indent="-285750">
              <a:buFont typeface="Wingdings" panose="05000000000000000000" pitchFamily="2" charset="2"/>
              <a:buChar char="q"/>
            </a:pPr>
            <a:r>
              <a:rPr lang="en-US" dirty="0">
                <a:solidFill>
                  <a:prstClr val="black"/>
                </a:solidFill>
              </a:rPr>
              <a:t>Brainstorm</a:t>
            </a:r>
          </a:p>
          <a:p>
            <a:pPr marL="285750" indent="-285750">
              <a:buFont typeface="Wingdings" panose="05000000000000000000" pitchFamily="2" charset="2"/>
              <a:buChar char="q"/>
            </a:pPr>
            <a:r>
              <a:rPr lang="en-US" dirty="0">
                <a:solidFill>
                  <a:prstClr val="black"/>
                </a:solidFill>
              </a:rPr>
              <a:t>Visualize </a:t>
            </a:r>
          </a:p>
          <a:p>
            <a:pPr marL="285750" indent="-285750">
              <a:buFont typeface="Wingdings" panose="05000000000000000000" pitchFamily="2" charset="2"/>
              <a:buChar char="q"/>
            </a:pPr>
            <a:r>
              <a:rPr lang="en-US" dirty="0">
                <a:solidFill>
                  <a:prstClr val="black"/>
                </a:solidFill>
              </a:rPr>
              <a:t>Think in a new way</a:t>
            </a:r>
          </a:p>
        </p:txBody>
      </p:sp>
    </p:spTree>
    <p:extLst>
      <p:ext uri="{BB962C8B-B14F-4D97-AF65-F5344CB8AC3E}">
        <p14:creationId xmlns:p14="http://schemas.microsoft.com/office/powerpoint/2010/main" val="2249708966"/>
      </p:ext>
    </p:extLst>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gradFill>
          <a:gsLst>
            <a:gs pos="0">
              <a:srgbClr val="03D4A8"/>
            </a:gs>
            <a:gs pos="25000">
              <a:srgbClr val="21D6E0"/>
            </a:gs>
            <a:gs pos="75000">
              <a:srgbClr val="0087E6"/>
            </a:gs>
            <a:gs pos="100000">
              <a:srgbClr val="005CBF"/>
            </a:gs>
          </a:gsLst>
          <a:lin ang="5400000" scaled="0"/>
        </a:gra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2228850" y="228600"/>
            <a:ext cx="5040630" cy="859302"/>
          </a:xfrm>
        </p:spPr>
        <p:txBody>
          <a:bodyPr>
            <a:normAutofit/>
          </a:bodyPr>
          <a:lstStyle/>
          <a:p>
            <a:r>
              <a:rPr lang="en-US" sz="2800" dirty="0"/>
              <a:t>The mind-body problem</a:t>
            </a:r>
          </a:p>
        </p:txBody>
      </p:sp>
      <p:sp>
        <p:nvSpPr>
          <p:cNvPr id="3" name="TextBox 2"/>
          <p:cNvSpPr txBox="1"/>
          <p:nvPr/>
        </p:nvSpPr>
        <p:spPr>
          <a:xfrm>
            <a:off x="4343400" y="1295401"/>
            <a:ext cx="3200400" cy="1200329"/>
          </a:xfrm>
          <a:prstGeom prst="rect">
            <a:avLst/>
          </a:prstGeom>
          <a:noFill/>
        </p:spPr>
        <p:txBody>
          <a:bodyPr wrap="square" rtlCol="0">
            <a:spAutoFit/>
          </a:bodyPr>
          <a:lstStyle/>
          <a:p>
            <a:r>
              <a:rPr lang="en-US" dirty="0">
                <a:solidFill>
                  <a:srgbClr val="0070C0"/>
                </a:solidFill>
                <a:latin typeface="Arial" pitchFamily="34" charset="0"/>
                <a:cs typeface="Arial" pitchFamily="34" charset="0"/>
              </a:rPr>
              <a:t>Q:</a:t>
            </a:r>
          </a:p>
          <a:p>
            <a:r>
              <a:rPr lang="en-US" dirty="0">
                <a:solidFill>
                  <a:srgbClr val="0070C0"/>
                </a:solidFill>
                <a:latin typeface="Arial" pitchFamily="34" charset="0"/>
                <a:cs typeface="Arial" pitchFamily="34" charset="0"/>
              </a:rPr>
              <a:t>How does the mind relate to physicality- the brain &amp; nervous system ?</a:t>
            </a:r>
          </a:p>
        </p:txBody>
      </p:sp>
      <p:pic>
        <p:nvPicPr>
          <p:cNvPr id="19460" name="Picture 4" descr="https://encrypted-tbn1.google.com/images?q=tbn:ANd9GcTzj5WLLBv_Y5AwLLVYxIJrHr9zLXEJzc7PNvkpenKcKHQOpbQD-Q"/>
          <p:cNvPicPr>
            <a:picLocks noChangeAspect="1" noChangeArrowheads="1"/>
          </p:cNvPicPr>
          <p:nvPr/>
        </p:nvPicPr>
        <p:blipFill>
          <a:blip r:embed="rId3" cstate="print"/>
          <a:srcRect/>
          <a:stretch>
            <a:fillRect/>
          </a:stretch>
        </p:blipFill>
        <p:spPr bwMode="auto">
          <a:xfrm>
            <a:off x="4857750" y="4874001"/>
            <a:ext cx="2343150" cy="1755403"/>
          </a:xfrm>
          <a:prstGeom prst="rect">
            <a:avLst/>
          </a:prstGeom>
          <a:noFill/>
        </p:spPr>
      </p:pic>
      <p:pic>
        <p:nvPicPr>
          <p:cNvPr id="19468" name="Picture 12" descr="https://encrypted-tbn3.google.com/images?q=tbn:ANd9GcRYLzdbDY_SD4p_FtYtQ19_98q3-3Az5VCGOLtdnfAFhD_IhoDY"/>
          <p:cNvPicPr>
            <a:picLocks noChangeAspect="1" noChangeArrowheads="1"/>
          </p:cNvPicPr>
          <p:nvPr/>
        </p:nvPicPr>
        <p:blipFill>
          <a:blip r:embed="rId4" cstate="print"/>
          <a:srcRect/>
          <a:stretch>
            <a:fillRect/>
          </a:stretch>
        </p:blipFill>
        <p:spPr bwMode="auto">
          <a:xfrm>
            <a:off x="4914900" y="2788920"/>
            <a:ext cx="2228850" cy="1783081"/>
          </a:xfrm>
          <a:prstGeom prst="rect">
            <a:avLst/>
          </a:prstGeom>
          <a:noFill/>
        </p:spPr>
      </p:pic>
      <p:pic>
        <p:nvPicPr>
          <p:cNvPr id="19470" name="Picture 14" descr="http://intuitiontellsmeso.files.wordpress.com/2009/08/78_ithinkithink2.gif?w=339&amp;h=458"/>
          <p:cNvPicPr>
            <a:picLocks noChangeAspect="1" noChangeArrowheads="1"/>
          </p:cNvPicPr>
          <p:nvPr/>
        </p:nvPicPr>
        <p:blipFill>
          <a:blip r:embed="rId5" cstate="print"/>
          <a:srcRect/>
          <a:stretch>
            <a:fillRect/>
          </a:stretch>
        </p:blipFill>
        <p:spPr bwMode="auto">
          <a:xfrm>
            <a:off x="1771652" y="1981200"/>
            <a:ext cx="2421731" cy="4352926"/>
          </a:xfrm>
          <a:prstGeom prst="rect">
            <a:avLst/>
          </a:prstGeom>
          <a:noFill/>
        </p:spPr>
      </p:pic>
    </p:spTree>
    <p:extLst>
      <p:ext uri="{BB962C8B-B14F-4D97-AF65-F5344CB8AC3E}">
        <p14:creationId xmlns:p14="http://schemas.microsoft.com/office/powerpoint/2010/main" val="4038436420"/>
      </p:ext>
    </p:extLst>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000082"/>
            </a:gs>
            <a:gs pos="30000">
              <a:srgbClr val="66008F"/>
            </a:gs>
            <a:gs pos="64999">
              <a:srgbClr val="BA0066"/>
            </a:gs>
            <a:gs pos="89999">
              <a:srgbClr val="FF0000"/>
            </a:gs>
            <a:gs pos="100000">
              <a:srgbClr val="FF8200"/>
            </a:gs>
          </a:gsLst>
          <a:lin ang="2700000" scaled="0"/>
          <a:tileRect/>
        </a:gradFill>
        <a:effectLst/>
      </p:bgPr>
    </p:bg>
    <p:spTree>
      <p:nvGrpSpPr>
        <p:cNvPr id="1" name=""/>
        <p:cNvGrpSpPr/>
        <p:nvPr/>
      </p:nvGrpSpPr>
      <p:grpSpPr>
        <a:xfrm>
          <a:off x="0" y="0"/>
          <a:ext cx="0" cy="0"/>
          <a:chOff x="0" y="0"/>
          <a:chExt cx="0" cy="0"/>
        </a:xfrm>
      </p:grpSpPr>
      <p:pic>
        <p:nvPicPr>
          <p:cNvPr id="6" name="Picture 6" descr="https://encrypted-tbn1.google.com/images?q=tbn:ANd9GcSSb90xwo5NsCFcVkKnp70m6jWKA9UmZigZ-D0nDb8Eh7iC11p5"/>
          <p:cNvPicPr>
            <a:picLocks noChangeAspect="1" noChangeArrowheads="1"/>
          </p:cNvPicPr>
          <p:nvPr/>
        </p:nvPicPr>
        <p:blipFill>
          <a:blip r:embed="rId2" cstate="print">
            <a:duotone>
              <a:schemeClr val="accent1">
                <a:shade val="45000"/>
                <a:satMod val="135000"/>
              </a:schemeClr>
              <a:prstClr val="white"/>
            </a:duotone>
            <a:lum contrast="10000"/>
          </a:blip>
          <a:srcRect/>
          <a:stretch>
            <a:fillRect/>
          </a:stretch>
        </p:blipFill>
        <p:spPr bwMode="auto">
          <a:xfrm>
            <a:off x="5486400" y="76204"/>
            <a:ext cx="3276600" cy="1997927"/>
          </a:xfrm>
          <a:prstGeom prst="rect">
            <a:avLst/>
          </a:prstGeom>
          <a:noFill/>
        </p:spPr>
      </p:pic>
      <p:sp>
        <p:nvSpPr>
          <p:cNvPr id="4" name="Title 3"/>
          <p:cNvSpPr>
            <a:spLocks noGrp="1"/>
          </p:cNvSpPr>
          <p:nvPr>
            <p:ph type="title"/>
          </p:nvPr>
        </p:nvSpPr>
        <p:spPr>
          <a:xfrm>
            <a:off x="1295400" y="457200"/>
            <a:ext cx="7269480" cy="533400"/>
          </a:xfrm>
        </p:spPr>
        <p:txBody>
          <a:bodyPr>
            <a:normAutofit fontScale="90000"/>
          </a:bodyPr>
          <a:lstStyle/>
          <a:p>
            <a:r>
              <a:rPr lang="en-US" sz="2800" dirty="0" smtClean="0"/>
              <a:t>Mind Body problem</a:t>
            </a:r>
            <a:br>
              <a:rPr lang="en-US" sz="2800" dirty="0" smtClean="0"/>
            </a:br>
            <a:r>
              <a:rPr lang="en-US" sz="2800" dirty="0"/>
              <a:t> </a:t>
            </a:r>
            <a:r>
              <a:rPr lang="en-US" sz="2800" dirty="0" smtClean="0"/>
              <a:t>     </a:t>
            </a:r>
            <a:r>
              <a:rPr lang="en-US" sz="2000" dirty="0" smtClean="0"/>
              <a:t> </a:t>
            </a:r>
            <a:r>
              <a:rPr lang="en-US" sz="2800" dirty="0"/>
              <a:t/>
            </a:r>
            <a:br>
              <a:rPr lang="en-US" sz="2800" dirty="0"/>
            </a:br>
            <a:endParaRPr lang="en-US" sz="2000" dirty="0"/>
          </a:p>
        </p:txBody>
      </p:sp>
      <p:sp>
        <p:nvSpPr>
          <p:cNvPr id="5" name="Content Placeholder 4"/>
          <p:cNvSpPr>
            <a:spLocks noGrp="1"/>
          </p:cNvSpPr>
          <p:nvPr>
            <p:ph idx="1"/>
          </p:nvPr>
        </p:nvSpPr>
        <p:spPr>
          <a:xfrm>
            <a:off x="1143000" y="838200"/>
            <a:ext cx="7543800" cy="5791200"/>
          </a:xfrm>
        </p:spPr>
        <p:txBody>
          <a:bodyPr>
            <a:normAutofit fontScale="92500" lnSpcReduction="20000"/>
          </a:bodyPr>
          <a:lstStyle/>
          <a:p>
            <a:pPr>
              <a:buNone/>
            </a:pPr>
            <a:endParaRPr lang="en-US" sz="2300" dirty="0" smtClean="0"/>
          </a:p>
          <a:p>
            <a:r>
              <a:rPr lang="en-US" sz="2300" dirty="0" smtClean="0"/>
              <a:t>Dualism:</a:t>
            </a:r>
          </a:p>
          <a:p>
            <a:pPr>
              <a:buNone/>
            </a:pPr>
            <a:r>
              <a:rPr lang="en-US" sz="2300" dirty="0" smtClean="0"/>
              <a:t>       holds that body and mind are separate substances</a:t>
            </a:r>
          </a:p>
          <a:p>
            <a:pPr>
              <a:buNone/>
            </a:pPr>
            <a:endParaRPr lang="en-US" sz="2300" dirty="0" smtClean="0"/>
          </a:p>
          <a:p>
            <a:r>
              <a:rPr lang="en-US" sz="2300" dirty="0" smtClean="0"/>
              <a:t>Property Dualism</a:t>
            </a:r>
          </a:p>
          <a:p>
            <a:pPr lvl="1">
              <a:buNone/>
            </a:pPr>
            <a:r>
              <a:rPr lang="en-US" sz="1900" dirty="0" smtClean="0"/>
              <a:t>1. Physical properties</a:t>
            </a:r>
          </a:p>
          <a:p>
            <a:pPr lvl="2">
              <a:buFont typeface="Courier New" pitchFamily="49" charset="0"/>
              <a:buChar char="o"/>
            </a:pPr>
            <a:r>
              <a:rPr lang="en-US" sz="1900" dirty="0" smtClean="0"/>
              <a:t>Consciousness = neurobiology</a:t>
            </a:r>
          </a:p>
          <a:p>
            <a:pPr lvl="1">
              <a:buNone/>
            </a:pPr>
            <a:r>
              <a:rPr lang="en-US" sz="1900" dirty="0" smtClean="0"/>
              <a:t>2.  Mental Properties</a:t>
            </a:r>
          </a:p>
          <a:p>
            <a:pPr lvl="2">
              <a:buFont typeface="Courier New" pitchFamily="49" charset="0"/>
              <a:buChar char="o"/>
            </a:pPr>
            <a:r>
              <a:rPr lang="en-US" sz="1900" dirty="0" smtClean="0"/>
              <a:t>Material evolves properties depending on how its used or activated</a:t>
            </a:r>
          </a:p>
          <a:p>
            <a:pPr lvl="2">
              <a:buFont typeface="Courier New" pitchFamily="49" charset="0"/>
              <a:buChar char="o"/>
            </a:pPr>
            <a:endParaRPr lang="en-US" sz="2300" dirty="0" smtClean="0"/>
          </a:p>
          <a:p>
            <a:r>
              <a:rPr lang="en-US" sz="2300" dirty="0" smtClean="0"/>
              <a:t>Substance Dualism</a:t>
            </a:r>
          </a:p>
          <a:p>
            <a:pPr>
              <a:buNone/>
            </a:pPr>
            <a:r>
              <a:rPr lang="en-US" sz="2300" dirty="0" smtClean="0"/>
              <a:t>	 	</a:t>
            </a:r>
            <a:r>
              <a:rPr lang="en-US" sz="1900" dirty="0" smtClean="0"/>
              <a:t>1. Mind is material substance</a:t>
            </a:r>
          </a:p>
          <a:p>
            <a:pPr>
              <a:buNone/>
            </a:pPr>
            <a:r>
              <a:rPr lang="en-US" sz="1900" dirty="0" smtClean="0"/>
              <a:t>		2. Body is material,  but it can’t think</a:t>
            </a:r>
          </a:p>
          <a:p>
            <a:pPr>
              <a:buNone/>
            </a:pPr>
            <a:endParaRPr lang="en-US" sz="1800" dirty="0" smtClean="0"/>
          </a:p>
          <a:p>
            <a:pPr>
              <a:buNone/>
            </a:pPr>
            <a:r>
              <a:rPr lang="en-US" sz="2300" dirty="0" smtClean="0"/>
              <a:t>Cartesian Dualism:</a:t>
            </a:r>
            <a:r>
              <a:rPr lang="en-US" sz="2400" dirty="0"/>
              <a:t> argues that there is a two-way interaction between mental and physical substances</a:t>
            </a:r>
            <a:endParaRPr lang="en-US" sz="2300" dirty="0" smtClean="0"/>
          </a:p>
          <a:p>
            <a:r>
              <a:rPr lang="en-US" sz="1800" dirty="0" smtClean="0">
                <a:solidFill>
                  <a:srgbClr val="7030A0"/>
                </a:solidFill>
              </a:rPr>
              <a:t>How can the mind, which is immaterial, cause anything?</a:t>
            </a:r>
          </a:p>
          <a:p>
            <a:r>
              <a:rPr lang="en-US" sz="1800" dirty="0" smtClean="0">
                <a:solidFill>
                  <a:srgbClr val="7030A0"/>
                </a:solidFill>
              </a:rPr>
              <a:t>How can something immaterial, react with material?</a:t>
            </a:r>
          </a:p>
          <a:p>
            <a:endParaRPr lang="en-US" sz="1800" dirty="0"/>
          </a:p>
        </p:txBody>
      </p:sp>
    </p:spTree>
    <p:extLst>
      <p:ext uri="{BB962C8B-B14F-4D97-AF65-F5344CB8AC3E}">
        <p14:creationId xmlns:p14="http://schemas.microsoft.com/office/powerpoint/2010/main" val="4277531451"/>
      </p:ext>
    </p:extLst>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gradFill>
          <a:gsLst>
            <a:gs pos="0">
              <a:srgbClr val="CCCCFF"/>
            </a:gs>
            <a:gs pos="17999">
              <a:srgbClr val="99CCFF"/>
            </a:gs>
            <a:gs pos="36000">
              <a:srgbClr val="9966FF"/>
            </a:gs>
            <a:gs pos="61000">
              <a:srgbClr val="CC99FF"/>
            </a:gs>
            <a:gs pos="82001">
              <a:srgbClr val="99CCFF"/>
            </a:gs>
            <a:gs pos="100000">
              <a:srgbClr val="CCCCFF"/>
            </a:gs>
          </a:gsLst>
          <a:lin ang="5400000" scaled="0"/>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76200" y="381000"/>
            <a:ext cx="9069572" cy="1143000"/>
          </a:xfrm>
        </p:spPr>
        <p:txBody>
          <a:bodyPr>
            <a:normAutofit fontScale="90000"/>
          </a:bodyPr>
          <a:lstStyle/>
          <a:p>
            <a:pPr algn="ctr"/>
            <a:r>
              <a:rPr lang="en-US" sz="3100" b="1" dirty="0" smtClean="0">
                <a:solidFill>
                  <a:srgbClr val="0070C0"/>
                </a:solidFill>
              </a:rPr>
              <a:t>What is the Connection </a:t>
            </a:r>
            <a:r>
              <a:rPr lang="en-US" sz="3100" b="1" dirty="0">
                <a:solidFill>
                  <a:srgbClr val="0070C0"/>
                </a:solidFill>
              </a:rPr>
              <a:t>between </a:t>
            </a:r>
            <a:r>
              <a:rPr lang="en-US" sz="3100" b="1" dirty="0" smtClean="0">
                <a:solidFill>
                  <a:srgbClr val="0070C0"/>
                </a:solidFill>
              </a:rPr>
              <a:t/>
            </a:r>
            <a:br>
              <a:rPr lang="en-US" sz="3100" b="1" dirty="0" smtClean="0">
                <a:solidFill>
                  <a:srgbClr val="0070C0"/>
                </a:solidFill>
              </a:rPr>
            </a:br>
            <a:r>
              <a:rPr lang="en-US" sz="3100" b="1" dirty="0" smtClean="0">
                <a:solidFill>
                  <a:srgbClr val="0070C0"/>
                </a:solidFill>
              </a:rPr>
              <a:t>Mind</a:t>
            </a:r>
            <a:r>
              <a:rPr lang="en-US" sz="3100" b="1" dirty="0">
                <a:solidFill>
                  <a:srgbClr val="0070C0"/>
                </a:solidFill>
              </a:rPr>
              <a:t>, Matter </a:t>
            </a:r>
            <a:r>
              <a:rPr lang="en-US" sz="3100" b="1" dirty="0" smtClean="0">
                <a:solidFill>
                  <a:srgbClr val="0070C0"/>
                </a:solidFill>
              </a:rPr>
              <a:t>and Space?</a:t>
            </a:r>
            <a:r>
              <a:rPr lang="en-US" sz="2400" b="1" dirty="0" smtClean="0">
                <a:solidFill>
                  <a:srgbClr val="0070C0"/>
                </a:solidFill>
              </a:rPr>
              <a:t/>
            </a:r>
            <a:br>
              <a:rPr lang="en-US" sz="2400" b="1" dirty="0" smtClean="0">
                <a:solidFill>
                  <a:srgbClr val="0070C0"/>
                </a:solidFill>
              </a:rPr>
            </a:br>
            <a:r>
              <a:rPr lang="en-US" sz="2400" dirty="0" smtClean="0">
                <a:solidFill>
                  <a:schemeClr val="tx1"/>
                </a:solidFill>
                <a:effectLst/>
              </a:rPr>
              <a:t>(the hard problem of consciousness)</a:t>
            </a:r>
            <a:endParaRPr lang="en-US" sz="4000" dirty="0">
              <a:solidFill>
                <a:schemeClr val="tx1"/>
              </a:solidFill>
              <a:effectLst/>
            </a:endParaRPr>
          </a:p>
        </p:txBody>
      </p:sp>
      <p:sp>
        <p:nvSpPr>
          <p:cNvPr id="3" name="Content Placeholder 2"/>
          <p:cNvSpPr>
            <a:spLocks noGrp="1"/>
          </p:cNvSpPr>
          <p:nvPr>
            <p:ph idx="1"/>
          </p:nvPr>
        </p:nvSpPr>
        <p:spPr>
          <a:xfrm>
            <a:off x="1143000" y="1752600"/>
            <a:ext cx="8001000" cy="4800600"/>
          </a:xfrm>
        </p:spPr>
        <p:txBody>
          <a:bodyPr>
            <a:normAutofit/>
          </a:bodyPr>
          <a:lstStyle/>
          <a:p>
            <a:pPr>
              <a:buClr>
                <a:srgbClr val="00B050"/>
              </a:buClr>
              <a:buFont typeface="Wingdings" panose="05000000000000000000" pitchFamily="2" charset="2"/>
              <a:buChar char="v"/>
            </a:pPr>
            <a:r>
              <a:rPr lang="en-US" sz="2200" b="1" dirty="0">
                <a:solidFill>
                  <a:schemeClr val="accent3">
                    <a:lumMod val="50000"/>
                  </a:schemeClr>
                </a:solidFill>
              </a:rPr>
              <a:t>The mind is affected by matter.</a:t>
            </a:r>
            <a:r>
              <a:rPr lang="en-US" sz="2200" dirty="0">
                <a:solidFill>
                  <a:schemeClr val="accent3">
                    <a:lumMod val="50000"/>
                  </a:schemeClr>
                </a:solidFill>
              </a:rPr>
              <a:t> </a:t>
            </a:r>
            <a:endParaRPr lang="en-US" sz="2200" b="1" dirty="0" smtClean="0">
              <a:solidFill>
                <a:schemeClr val="accent3">
                  <a:lumMod val="50000"/>
                </a:schemeClr>
              </a:solidFill>
            </a:endParaRPr>
          </a:p>
          <a:p>
            <a:pPr>
              <a:buClr>
                <a:srgbClr val="00B050"/>
              </a:buClr>
              <a:buFont typeface="Wingdings" panose="05000000000000000000" pitchFamily="2" charset="2"/>
              <a:buChar char="v"/>
            </a:pPr>
            <a:r>
              <a:rPr lang="en-US" sz="2200" b="1" dirty="0" smtClean="0">
                <a:solidFill>
                  <a:schemeClr val="accent3">
                    <a:lumMod val="50000"/>
                  </a:schemeClr>
                </a:solidFill>
              </a:rPr>
              <a:t>The mind </a:t>
            </a:r>
            <a:r>
              <a:rPr lang="en-US" sz="2200" b="1" dirty="0">
                <a:solidFill>
                  <a:schemeClr val="accent3">
                    <a:lumMod val="50000"/>
                  </a:schemeClr>
                </a:solidFill>
              </a:rPr>
              <a:t>can </a:t>
            </a:r>
            <a:r>
              <a:rPr lang="en-US" sz="2200" b="1" dirty="0" smtClean="0">
                <a:solidFill>
                  <a:schemeClr val="accent3">
                    <a:lumMod val="50000"/>
                  </a:schemeClr>
                </a:solidFill>
              </a:rPr>
              <a:t>move matter </a:t>
            </a:r>
            <a:r>
              <a:rPr lang="en-US" sz="2200" b="1" dirty="0">
                <a:solidFill>
                  <a:schemeClr val="accent3">
                    <a:lumMod val="50000"/>
                  </a:schemeClr>
                </a:solidFill>
              </a:rPr>
              <a:t>in </a:t>
            </a:r>
            <a:r>
              <a:rPr lang="en-US" sz="2200" b="1" dirty="0" smtClean="0">
                <a:solidFill>
                  <a:schemeClr val="accent3">
                    <a:lumMod val="50000"/>
                  </a:schemeClr>
                </a:solidFill>
              </a:rPr>
              <a:t>space</a:t>
            </a:r>
            <a:r>
              <a:rPr lang="en-US" sz="2200" b="1" dirty="0">
                <a:solidFill>
                  <a:schemeClr val="accent3">
                    <a:lumMod val="50000"/>
                  </a:schemeClr>
                </a:solidFill>
              </a:rPr>
              <a:t>.</a:t>
            </a:r>
            <a:r>
              <a:rPr lang="en-US" sz="2200" dirty="0">
                <a:solidFill>
                  <a:schemeClr val="accent3">
                    <a:lumMod val="50000"/>
                  </a:schemeClr>
                </a:solidFill>
              </a:rPr>
              <a:t> </a:t>
            </a:r>
            <a:endParaRPr lang="en-US" sz="2200" b="1" dirty="0">
              <a:solidFill>
                <a:schemeClr val="accent3">
                  <a:lumMod val="50000"/>
                </a:schemeClr>
              </a:solidFill>
            </a:endParaRPr>
          </a:p>
          <a:p>
            <a:pPr>
              <a:buClr>
                <a:srgbClr val="00B050"/>
              </a:buClr>
              <a:buFont typeface="Wingdings" panose="05000000000000000000" pitchFamily="2" charset="2"/>
              <a:buChar char="v"/>
            </a:pPr>
            <a:r>
              <a:rPr lang="en-US" sz="2200" b="1" dirty="0" smtClean="0">
                <a:solidFill>
                  <a:schemeClr val="accent3">
                    <a:lumMod val="50000"/>
                  </a:schemeClr>
                </a:solidFill>
              </a:rPr>
              <a:t>The mind produces brain waves </a:t>
            </a:r>
            <a:r>
              <a:rPr lang="en-US" sz="2200" b="1" dirty="0">
                <a:solidFill>
                  <a:schemeClr val="accent3">
                    <a:lumMod val="50000"/>
                  </a:schemeClr>
                </a:solidFill>
              </a:rPr>
              <a:t>in </a:t>
            </a:r>
            <a:r>
              <a:rPr lang="en-US" sz="2200" b="1" dirty="0" smtClean="0">
                <a:solidFill>
                  <a:schemeClr val="accent3">
                    <a:lumMod val="50000"/>
                  </a:schemeClr>
                </a:solidFill>
              </a:rPr>
              <a:t>space </a:t>
            </a:r>
            <a:r>
              <a:rPr lang="en-US" sz="2200" b="1" dirty="0">
                <a:solidFill>
                  <a:schemeClr val="accent3">
                    <a:lumMod val="50000"/>
                  </a:schemeClr>
                </a:solidFill>
              </a:rPr>
              <a:t>when </a:t>
            </a:r>
            <a:r>
              <a:rPr lang="en-US" sz="2200" b="1" dirty="0" smtClean="0">
                <a:solidFill>
                  <a:schemeClr val="accent3">
                    <a:lumMod val="50000"/>
                  </a:schemeClr>
                </a:solidFill>
              </a:rPr>
              <a:t>thinking</a:t>
            </a:r>
            <a:r>
              <a:rPr lang="en-US" b="1" dirty="0" smtClean="0">
                <a:solidFill>
                  <a:schemeClr val="accent3">
                    <a:lumMod val="50000"/>
                  </a:schemeClr>
                </a:solidFill>
              </a:rPr>
              <a:t>.</a:t>
            </a:r>
          </a:p>
          <a:p>
            <a:pPr marL="82296" indent="0">
              <a:buClr>
                <a:srgbClr val="00B050"/>
              </a:buClr>
              <a:buNone/>
            </a:pPr>
            <a:endParaRPr lang="en-US" b="1" dirty="0">
              <a:solidFill>
                <a:schemeClr val="accent4">
                  <a:lumMod val="75000"/>
                </a:schemeClr>
              </a:solidFill>
            </a:endParaRPr>
          </a:p>
          <a:p>
            <a:pPr>
              <a:buClr>
                <a:srgbClr val="00B050"/>
              </a:buClr>
              <a:buFont typeface="Wingdings" panose="05000000000000000000" pitchFamily="2" charset="2"/>
              <a:buChar char="§"/>
            </a:pPr>
            <a:r>
              <a:rPr lang="en-US" b="1" dirty="0" smtClean="0">
                <a:solidFill>
                  <a:srgbClr val="0070C0"/>
                </a:solidFill>
              </a:rPr>
              <a:t> </a:t>
            </a:r>
            <a:r>
              <a:rPr lang="en-US" sz="2400" dirty="0" smtClean="0">
                <a:solidFill>
                  <a:srgbClr val="0070C0"/>
                </a:solidFill>
              </a:rPr>
              <a:t>Can you think of  examples? </a:t>
            </a:r>
          </a:p>
          <a:p>
            <a:pPr marL="82296" indent="0">
              <a:buClr>
                <a:srgbClr val="00B050"/>
              </a:buClr>
              <a:buNone/>
            </a:pPr>
            <a:endParaRPr lang="en-US" sz="2400" dirty="0" smtClean="0"/>
          </a:p>
          <a:p>
            <a:pPr marL="82296" indent="0">
              <a:buClr>
                <a:srgbClr val="00B050"/>
              </a:buClr>
              <a:buNone/>
            </a:pPr>
            <a:endParaRPr lang="en-US" sz="2400" dirty="0"/>
          </a:p>
          <a:p>
            <a:pPr marL="82296" indent="0">
              <a:buClr>
                <a:srgbClr val="00B050"/>
              </a:buClr>
              <a:buNone/>
            </a:pPr>
            <a:endParaRPr lang="en-US" sz="2400" dirty="0" smtClean="0"/>
          </a:p>
          <a:p>
            <a:pPr marL="82296" indent="0">
              <a:buClr>
                <a:srgbClr val="00B050"/>
              </a:buClr>
              <a:buNone/>
            </a:pPr>
            <a:r>
              <a:rPr lang="en-US" sz="2400" dirty="0" smtClean="0">
                <a:solidFill>
                  <a:schemeClr val="accent2">
                    <a:lumMod val="50000"/>
                  </a:schemeClr>
                </a:solidFill>
              </a:rPr>
              <a:t>What does mind over matter mean?</a:t>
            </a:r>
          </a:p>
          <a:p>
            <a:pPr marL="82296" indent="0">
              <a:buClr>
                <a:srgbClr val="00B050"/>
              </a:buClr>
              <a:buNone/>
            </a:pPr>
            <a:r>
              <a:rPr lang="en-US" sz="2400" dirty="0" smtClean="0">
                <a:solidFill>
                  <a:schemeClr val="accent2">
                    <a:lumMod val="50000"/>
                  </a:schemeClr>
                </a:solidFill>
              </a:rPr>
              <a:t>What does it mean when we say:  Are you out of your mind?</a:t>
            </a:r>
            <a:endParaRPr lang="en-US" sz="2800" dirty="0">
              <a:solidFill>
                <a:schemeClr val="accent2">
                  <a:lumMod val="50000"/>
                </a:schemeClr>
              </a:solidFill>
            </a:endParaRPr>
          </a:p>
        </p:txBody>
      </p:sp>
      <p:pic>
        <p:nvPicPr>
          <p:cNvPr id="12292" name="Picture 4"/>
          <p:cNvPicPr>
            <a:picLocks noChangeAspect="1" noChangeArrowheads="1"/>
          </p:cNvPicPr>
          <p:nvPr/>
        </p:nvPicPr>
        <p:blipFill rotWithShape="1">
          <a:blip r:embed="rId3">
            <a:extLst>
              <a:ext uri="{28A0092B-C50C-407E-A947-70E740481C1C}">
                <a14:useLocalDpi xmlns:a14="http://schemas.microsoft.com/office/drawing/2010/main" val="0"/>
              </a:ext>
            </a:extLst>
          </a:blip>
          <a:srcRect l="38286" r="14465"/>
          <a:stretch/>
        </p:blipFill>
        <p:spPr bwMode="auto">
          <a:xfrm>
            <a:off x="5867400" y="3200400"/>
            <a:ext cx="2602057" cy="2286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3691187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gradFill>
          <a:gsLst>
            <a:gs pos="0">
              <a:srgbClr val="3399FF"/>
            </a:gs>
            <a:gs pos="16000">
              <a:srgbClr val="00CCCC"/>
            </a:gs>
            <a:gs pos="47000">
              <a:srgbClr val="9999FF"/>
            </a:gs>
            <a:gs pos="60001">
              <a:srgbClr val="2E6792"/>
            </a:gs>
            <a:gs pos="71001">
              <a:srgbClr val="3333CC"/>
            </a:gs>
            <a:gs pos="81000">
              <a:srgbClr val="1170FF"/>
            </a:gs>
            <a:gs pos="100000">
              <a:srgbClr val="006699"/>
            </a:gs>
          </a:gsLst>
          <a:lin ang="4200000" scaled="0"/>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515838" y="538796"/>
            <a:ext cx="7498080" cy="1143000"/>
          </a:xfrm>
        </p:spPr>
        <p:txBody>
          <a:bodyPr>
            <a:normAutofit fontScale="90000"/>
          </a:bodyPr>
          <a:lstStyle/>
          <a:p>
            <a:r>
              <a:rPr lang="en-US" sz="3100" dirty="0" smtClean="0">
                <a:solidFill>
                  <a:srgbClr val="7030A0"/>
                </a:solidFill>
              </a:rPr>
              <a:t>Philosophy of Mind: </a:t>
            </a:r>
            <a:br>
              <a:rPr lang="en-US" sz="3100" dirty="0" smtClean="0">
                <a:solidFill>
                  <a:srgbClr val="7030A0"/>
                </a:solidFill>
              </a:rPr>
            </a:br>
            <a:r>
              <a:rPr lang="en-US" sz="3100" dirty="0" smtClean="0">
                <a:solidFill>
                  <a:srgbClr val="7030A0"/>
                </a:solidFill>
              </a:rPr>
              <a:t>from the Perspective of Applied Engineering </a:t>
            </a:r>
            <a:r>
              <a:rPr lang="en-US" sz="3600" dirty="0" smtClean="0">
                <a:solidFill>
                  <a:srgbClr val="7030A0"/>
                </a:solidFill>
              </a:rPr>
              <a:t/>
            </a:r>
            <a:br>
              <a:rPr lang="en-US" sz="3600" dirty="0" smtClean="0">
                <a:solidFill>
                  <a:srgbClr val="7030A0"/>
                </a:solidFill>
              </a:rPr>
            </a:br>
            <a:r>
              <a:rPr lang="en-US" dirty="0" smtClean="0">
                <a:solidFill>
                  <a:srgbClr val="7030A0"/>
                </a:solidFill>
              </a:rPr>
              <a:t/>
            </a:r>
            <a:br>
              <a:rPr lang="en-US" dirty="0" smtClean="0">
                <a:solidFill>
                  <a:srgbClr val="7030A0"/>
                </a:solidFill>
              </a:rPr>
            </a:br>
            <a:endParaRPr lang="en-US" dirty="0">
              <a:solidFill>
                <a:srgbClr val="7030A0"/>
              </a:solidFill>
            </a:endParaRPr>
          </a:p>
        </p:txBody>
      </p:sp>
      <p:sp>
        <p:nvSpPr>
          <p:cNvPr id="3" name="Content Placeholder 2"/>
          <p:cNvSpPr>
            <a:spLocks noGrp="1"/>
          </p:cNvSpPr>
          <p:nvPr>
            <p:ph idx="4294967295"/>
          </p:nvPr>
        </p:nvSpPr>
        <p:spPr>
          <a:xfrm>
            <a:off x="1143000" y="914400"/>
            <a:ext cx="8001000" cy="6096000"/>
          </a:xfrm>
        </p:spPr>
        <p:txBody>
          <a:bodyPr>
            <a:normAutofit lnSpcReduction="10000"/>
          </a:bodyPr>
          <a:lstStyle/>
          <a:p>
            <a:pPr>
              <a:buNone/>
            </a:pPr>
            <a:r>
              <a:rPr lang="en-US" sz="2000" dirty="0" smtClean="0">
                <a:solidFill>
                  <a:srgbClr val="7030A0"/>
                </a:solidFill>
                <a:effectLst>
                  <a:outerShdw blurRad="38100" dist="38100" dir="2700000" algn="tl">
                    <a:srgbClr val="000000">
                      <a:alpha val="43137"/>
                    </a:srgbClr>
                  </a:outerShdw>
                </a:effectLst>
              </a:rPr>
              <a:t>                                                                                                        </a:t>
            </a:r>
            <a:endParaRPr lang="en-US" sz="2000" b="1" dirty="0" smtClean="0">
              <a:hlinkClick r:id="rId3"/>
            </a:endParaRPr>
          </a:p>
          <a:p>
            <a:pPr>
              <a:buNone/>
            </a:pPr>
            <a:r>
              <a:rPr lang="en-US" sz="2000" dirty="0" smtClean="0">
                <a:solidFill>
                  <a:srgbClr val="7030A0"/>
                </a:solidFill>
              </a:rPr>
              <a:t>					</a:t>
            </a:r>
            <a:endParaRPr lang="en-US" sz="2000" b="1" dirty="0" smtClean="0">
              <a:effectLst>
                <a:outerShdw blurRad="38100" dist="38100" dir="2700000" algn="tl">
                  <a:srgbClr val="000000">
                    <a:alpha val="43137"/>
                  </a:srgbClr>
                </a:outerShdw>
              </a:effectLst>
              <a:hlinkClick r:id="rId3"/>
            </a:endParaRPr>
          </a:p>
          <a:p>
            <a:pPr>
              <a:buNone/>
            </a:pPr>
            <a:endParaRPr lang="en-US" sz="2000" b="1" dirty="0" smtClean="0">
              <a:hlinkClick r:id=""/>
            </a:endParaRPr>
          </a:p>
          <a:p>
            <a:pPr>
              <a:buNone/>
            </a:pPr>
            <a:endParaRPr lang="en-US" sz="2000" b="1" dirty="0" smtClean="0">
              <a:hlinkClick r:id=""/>
            </a:endParaRPr>
          </a:p>
          <a:p>
            <a:pPr>
              <a:buNone/>
            </a:pPr>
            <a:endParaRPr lang="en-US" sz="2000" b="1" dirty="0" smtClean="0">
              <a:hlinkClick r:id=""/>
            </a:endParaRPr>
          </a:p>
          <a:p>
            <a:pPr>
              <a:buNone/>
            </a:pPr>
            <a:endParaRPr lang="en-US" sz="2000" b="1" dirty="0" smtClean="0">
              <a:hlinkClick r:id=""/>
            </a:endParaRPr>
          </a:p>
          <a:p>
            <a:pPr>
              <a:buNone/>
            </a:pPr>
            <a:endParaRPr lang="en-US" sz="2000" b="1" dirty="0" smtClean="0">
              <a:hlinkClick r:id=""/>
            </a:endParaRPr>
          </a:p>
          <a:p>
            <a:pPr>
              <a:buNone/>
            </a:pPr>
            <a:endParaRPr lang="en-US" sz="2000" b="1" dirty="0" smtClean="0">
              <a:hlinkClick r:id=""/>
            </a:endParaRPr>
          </a:p>
          <a:p>
            <a:pPr>
              <a:buNone/>
            </a:pPr>
            <a:endParaRPr lang="en-US" sz="2000" b="1" dirty="0" smtClean="0">
              <a:hlinkClick r:id=""/>
            </a:endParaRPr>
          </a:p>
          <a:p>
            <a:pPr>
              <a:buNone/>
            </a:pPr>
            <a:endParaRPr lang="en-US" sz="2000" b="1" dirty="0" smtClean="0">
              <a:hlinkClick r:id=""/>
            </a:endParaRPr>
          </a:p>
          <a:p>
            <a:pPr>
              <a:buNone/>
            </a:pPr>
            <a:endParaRPr lang="en-US" sz="2000" b="1" dirty="0" smtClean="0">
              <a:hlinkClick r:id=""/>
            </a:endParaRPr>
          </a:p>
          <a:p>
            <a:pPr>
              <a:buNone/>
            </a:pPr>
            <a:endParaRPr lang="en-US" sz="2000" b="1" dirty="0" smtClean="0">
              <a:hlinkClick r:id=""/>
            </a:endParaRPr>
          </a:p>
          <a:p>
            <a:pPr>
              <a:buNone/>
            </a:pPr>
            <a:endParaRPr lang="en-US" sz="2000" b="1" dirty="0" smtClean="0">
              <a:hlinkClick r:id=""/>
            </a:endParaRPr>
          </a:p>
          <a:p>
            <a:pPr>
              <a:buNone/>
            </a:pPr>
            <a:endParaRPr lang="en-US" sz="1500" dirty="0" smtClean="0">
              <a:solidFill>
                <a:srgbClr val="0070C0"/>
              </a:solidFill>
              <a:hlinkClick r:id="rId3"/>
            </a:endParaRPr>
          </a:p>
          <a:p>
            <a:pPr>
              <a:buNone/>
            </a:pPr>
            <a:endParaRPr lang="en-US" sz="1500" dirty="0">
              <a:solidFill>
                <a:srgbClr val="0070C0"/>
              </a:solidFill>
              <a:hlinkClick r:id="rId3"/>
            </a:endParaRPr>
          </a:p>
          <a:p>
            <a:pPr>
              <a:buNone/>
            </a:pPr>
            <a:endParaRPr lang="en-US" sz="1500" dirty="0" smtClean="0">
              <a:solidFill>
                <a:srgbClr val="0070C0"/>
              </a:solidFill>
              <a:hlinkClick r:id=""/>
            </a:endParaRPr>
          </a:p>
          <a:p>
            <a:pPr>
              <a:buNone/>
            </a:pPr>
            <a:r>
              <a:rPr lang="en-US" sz="1500" dirty="0" smtClean="0">
                <a:solidFill>
                  <a:srgbClr val="0070C0"/>
                </a:solidFill>
                <a:hlinkClick r:id=""/>
              </a:rPr>
              <a:t>http://www.thefreedictionary.com/embodiment</a:t>
            </a:r>
            <a:endParaRPr lang="en-US" sz="1500" dirty="0" smtClean="0">
              <a:solidFill>
                <a:srgbClr val="0070C0"/>
              </a:solidFill>
            </a:endParaRPr>
          </a:p>
          <a:p>
            <a:pPr>
              <a:buNone/>
            </a:pPr>
            <a:r>
              <a:rPr lang="en-US" sz="1500" dirty="0" smtClean="0">
                <a:solidFill>
                  <a:srgbClr val="0070C0"/>
                </a:solidFill>
                <a:hlinkClick r:id="rId4"/>
              </a:rPr>
              <a:t>http://www.youtube.com/user/mindsignonline</a:t>
            </a:r>
            <a:endParaRPr lang="en-US" sz="1500" dirty="0" smtClean="0">
              <a:solidFill>
                <a:srgbClr val="0070C0"/>
              </a:solidFill>
            </a:endParaRPr>
          </a:p>
          <a:p>
            <a:pPr>
              <a:buNone/>
            </a:pPr>
            <a:endParaRPr lang="en-US" sz="1600" b="1" dirty="0" smtClean="0">
              <a:solidFill>
                <a:srgbClr val="0070C0"/>
              </a:solidFill>
            </a:endParaRPr>
          </a:p>
          <a:p>
            <a:endParaRPr lang="en-US" sz="1600" dirty="0">
              <a:solidFill>
                <a:srgbClr val="0070C0"/>
              </a:solidFill>
            </a:endParaRPr>
          </a:p>
        </p:txBody>
      </p:sp>
      <p:pic>
        <p:nvPicPr>
          <p:cNvPr id="4" name="Picture 3" descr="avatar sully.jpeg"/>
          <p:cNvPicPr>
            <a:picLocks noChangeAspect="1"/>
          </p:cNvPicPr>
          <p:nvPr/>
        </p:nvPicPr>
        <p:blipFill>
          <a:blip r:embed="rId5" cstate="print"/>
          <a:stretch>
            <a:fillRect/>
          </a:stretch>
        </p:blipFill>
        <p:spPr>
          <a:xfrm>
            <a:off x="1447800" y="3189705"/>
            <a:ext cx="2933700" cy="1642872"/>
          </a:xfrm>
          <a:prstGeom prst="rect">
            <a:avLst/>
          </a:prstGeom>
        </p:spPr>
      </p:pic>
      <p:pic>
        <p:nvPicPr>
          <p:cNvPr id="5" name="Picture 4" descr="avatar__jake_sully_avatar-1024x768.jpg"/>
          <p:cNvPicPr>
            <a:picLocks noChangeAspect="1"/>
          </p:cNvPicPr>
          <p:nvPr/>
        </p:nvPicPr>
        <p:blipFill rotWithShape="1">
          <a:blip r:embed="rId6" cstate="print"/>
          <a:srcRect t="5723"/>
          <a:stretch/>
        </p:blipFill>
        <p:spPr>
          <a:xfrm>
            <a:off x="4833620" y="2710351"/>
            <a:ext cx="3495040" cy="2471249"/>
          </a:xfrm>
          <a:prstGeom prst="rect">
            <a:avLst/>
          </a:prstGeom>
        </p:spPr>
      </p:pic>
      <p:pic>
        <p:nvPicPr>
          <p:cNvPr id="6" name="Picture 5" descr="avatar bed.jpeg"/>
          <p:cNvPicPr>
            <a:picLocks noChangeAspect="1"/>
          </p:cNvPicPr>
          <p:nvPr/>
        </p:nvPicPr>
        <p:blipFill>
          <a:blip r:embed="rId7" cstate="print"/>
          <a:srcRect l="17391"/>
          <a:stretch>
            <a:fillRect/>
          </a:stretch>
        </p:blipFill>
        <p:spPr>
          <a:xfrm>
            <a:off x="1447800" y="1406102"/>
            <a:ext cx="2894238" cy="1482654"/>
          </a:xfrm>
          <a:prstGeom prst="rect">
            <a:avLst/>
          </a:prstGeom>
        </p:spPr>
      </p:pic>
      <p:sp>
        <p:nvSpPr>
          <p:cNvPr id="7" name="TextBox 6"/>
          <p:cNvSpPr txBox="1"/>
          <p:nvPr/>
        </p:nvSpPr>
        <p:spPr>
          <a:xfrm>
            <a:off x="4953000" y="981075"/>
            <a:ext cx="4495800" cy="1754326"/>
          </a:xfrm>
          <a:prstGeom prst="rect">
            <a:avLst/>
          </a:prstGeom>
          <a:noFill/>
        </p:spPr>
        <p:txBody>
          <a:bodyPr wrap="square" rtlCol="0">
            <a:spAutoFit/>
          </a:bodyPr>
          <a:lstStyle/>
          <a:p>
            <a:r>
              <a:rPr lang="en-US" sz="2400" dirty="0">
                <a:solidFill>
                  <a:srgbClr val="4A66AC">
                    <a:lumMod val="75000"/>
                  </a:srgbClr>
                </a:solidFill>
                <a:effectLst>
                  <a:outerShdw blurRad="38100" dist="38100" dir="2700000" algn="tl">
                    <a:srgbClr val="000000">
                      <a:alpha val="43137"/>
                    </a:srgbClr>
                  </a:outerShdw>
                </a:effectLst>
              </a:rPr>
              <a:t>EMBODIMENT</a:t>
            </a:r>
          </a:p>
          <a:p>
            <a:pPr>
              <a:buFont typeface="Arial" pitchFamily="34" charset="0"/>
              <a:buChar char="•"/>
            </a:pPr>
            <a:r>
              <a:rPr lang="en-US" sz="2400" dirty="0">
                <a:solidFill>
                  <a:srgbClr val="4A66AC">
                    <a:lumMod val="75000"/>
                  </a:srgbClr>
                </a:solidFill>
                <a:effectLst>
                  <a:outerShdw blurRad="38100" dist="38100" dir="2700000" algn="tl">
                    <a:srgbClr val="000000">
                      <a:alpha val="43137"/>
                    </a:srgbClr>
                  </a:outerShdw>
                </a:effectLst>
              </a:rPr>
              <a:t> </a:t>
            </a:r>
            <a:r>
              <a:rPr lang="en-US" sz="2000" dirty="0">
                <a:solidFill>
                  <a:srgbClr val="4A66AC">
                    <a:lumMod val="75000"/>
                  </a:srgbClr>
                </a:solidFill>
                <a:effectLst>
                  <a:outerShdw blurRad="38100" dist="38100" dir="2700000" algn="tl">
                    <a:srgbClr val="000000">
                      <a:alpha val="43137"/>
                    </a:srgbClr>
                  </a:outerShdw>
                </a:effectLst>
              </a:rPr>
              <a:t>AVATAR ? </a:t>
            </a:r>
          </a:p>
          <a:p>
            <a:pPr>
              <a:buFont typeface="Arial" pitchFamily="34" charset="0"/>
              <a:buChar char="•"/>
            </a:pPr>
            <a:r>
              <a:rPr lang="en-US" sz="2000" dirty="0">
                <a:solidFill>
                  <a:srgbClr val="4A66AC">
                    <a:lumMod val="75000"/>
                  </a:srgbClr>
                </a:solidFill>
                <a:effectLst>
                  <a:outerShdw blurRad="38100" dist="38100" dir="2700000" algn="tl">
                    <a:srgbClr val="000000">
                      <a:alpha val="43137"/>
                    </a:srgbClr>
                  </a:outerShdw>
                </a:effectLst>
              </a:rPr>
              <a:t> ROBOTICS</a:t>
            </a:r>
          </a:p>
          <a:p>
            <a:pPr marL="342900" indent="-342900">
              <a:buFont typeface="Wingdings" panose="05000000000000000000" pitchFamily="2" charset="2"/>
              <a:buChar char="§"/>
            </a:pPr>
            <a:r>
              <a:rPr lang="en-US" sz="2000" dirty="0">
                <a:solidFill>
                  <a:srgbClr val="4A66AC">
                    <a:lumMod val="75000"/>
                  </a:srgbClr>
                </a:solidFill>
                <a:effectLst>
                  <a:outerShdw blurRad="38100" dist="38100" dir="2700000" algn="tl">
                    <a:srgbClr val="000000">
                      <a:alpha val="43137"/>
                    </a:srgbClr>
                  </a:outerShdw>
                </a:effectLst>
              </a:rPr>
              <a:t>Embedded Chips</a:t>
            </a:r>
          </a:p>
          <a:p>
            <a:pPr marL="342900" indent="-342900">
              <a:buFont typeface="Wingdings" panose="05000000000000000000" pitchFamily="2" charset="2"/>
              <a:buChar char="§"/>
            </a:pPr>
            <a:r>
              <a:rPr lang="en-US" sz="2000" dirty="0">
                <a:solidFill>
                  <a:srgbClr val="4A66AC">
                    <a:lumMod val="75000"/>
                  </a:srgbClr>
                </a:solidFill>
                <a:effectLst>
                  <a:outerShdw blurRad="38100" dist="38100" dir="2700000" algn="tl">
                    <a:srgbClr val="000000">
                      <a:alpha val="43137"/>
                    </a:srgbClr>
                  </a:outerShdw>
                </a:effectLst>
              </a:rPr>
              <a:t>Integrated prosthetics</a:t>
            </a:r>
          </a:p>
        </p:txBody>
      </p:sp>
      <p:sp>
        <p:nvSpPr>
          <p:cNvPr id="9" name="TextBox 8"/>
          <p:cNvSpPr txBox="1"/>
          <p:nvPr/>
        </p:nvSpPr>
        <p:spPr>
          <a:xfrm>
            <a:off x="1023620" y="5132235"/>
            <a:ext cx="7620000" cy="1015663"/>
          </a:xfrm>
          <a:prstGeom prst="rect">
            <a:avLst/>
          </a:prstGeom>
          <a:noFill/>
        </p:spPr>
        <p:txBody>
          <a:bodyPr wrap="square" rtlCol="0">
            <a:spAutoFit/>
          </a:bodyPr>
          <a:lstStyle/>
          <a:p>
            <a:pPr algn="ctr"/>
            <a:r>
              <a:rPr lang="en-US" sz="2000" dirty="0">
                <a:solidFill>
                  <a:prstClr val="black"/>
                </a:solidFill>
              </a:rPr>
              <a:t>The question of how biological &amp; physical processes </a:t>
            </a:r>
          </a:p>
          <a:p>
            <a:pPr algn="ctr"/>
            <a:r>
              <a:rPr lang="en-US" sz="2000" dirty="0">
                <a:solidFill>
                  <a:prstClr val="black"/>
                </a:solidFill>
              </a:rPr>
              <a:t>inter-relate with mental processes</a:t>
            </a:r>
          </a:p>
          <a:p>
            <a:pPr algn="ctr"/>
            <a:r>
              <a:rPr lang="en-US" sz="2000" dirty="0">
                <a:solidFill>
                  <a:prstClr val="black"/>
                </a:solidFill>
              </a:rPr>
              <a:t>ETHICS related to artificial intelligence and medical treatments</a:t>
            </a:r>
          </a:p>
        </p:txBody>
      </p:sp>
    </p:spTree>
    <p:extLst>
      <p:ext uri="{BB962C8B-B14F-4D97-AF65-F5344CB8AC3E}">
        <p14:creationId xmlns:p14="http://schemas.microsoft.com/office/powerpoint/2010/main" val="521421609"/>
      </p:ext>
    </p:extLst>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gradFill>
          <a:gsLst>
            <a:gs pos="0">
              <a:srgbClr val="5E9EFF"/>
            </a:gs>
            <a:gs pos="39999">
              <a:srgbClr val="85C2FF"/>
            </a:gs>
            <a:gs pos="70000">
              <a:srgbClr val="C4D6EB"/>
            </a:gs>
            <a:gs pos="100000">
              <a:srgbClr val="FFEBFA"/>
            </a:gs>
          </a:gsLst>
          <a:lin ang="5400000" scaled="0"/>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b="1" dirty="0" smtClean="0"/>
              <a:t>Embodied cognition</a:t>
            </a:r>
            <a:endParaRPr lang="en-US" sz="2800" b="1" dirty="0"/>
          </a:p>
        </p:txBody>
      </p:sp>
      <p:sp>
        <p:nvSpPr>
          <p:cNvPr id="3" name="Content Placeholder 2"/>
          <p:cNvSpPr>
            <a:spLocks noGrp="1"/>
          </p:cNvSpPr>
          <p:nvPr>
            <p:ph idx="1"/>
          </p:nvPr>
        </p:nvSpPr>
        <p:spPr>
          <a:xfrm>
            <a:off x="1981200" y="1447800"/>
            <a:ext cx="6952488" cy="2667000"/>
          </a:xfrm>
        </p:spPr>
        <p:txBody>
          <a:bodyPr>
            <a:normAutofit/>
          </a:bodyPr>
          <a:lstStyle/>
          <a:p>
            <a:pPr marL="82296" indent="0">
              <a:buNone/>
            </a:pPr>
            <a:r>
              <a:rPr lang="en-US" sz="2400" dirty="0" smtClean="0">
                <a:solidFill>
                  <a:srgbClr val="7030A0"/>
                </a:solidFill>
              </a:rPr>
              <a:t>The body influences the mind </a:t>
            </a:r>
          </a:p>
          <a:p>
            <a:pPr lvl="2"/>
            <a:r>
              <a:rPr lang="en-US" sz="1800" dirty="0" smtClean="0">
                <a:solidFill>
                  <a:srgbClr val="7030A0"/>
                </a:solidFill>
              </a:rPr>
              <a:t>Senses</a:t>
            </a:r>
          </a:p>
          <a:p>
            <a:pPr lvl="2"/>
            <a:r>
              <a:rPr lang="en-US" sz="1800" dirty="0" smtClean="0">
                <a:solidFill>
                  <a:srgbClr val="7030A0"/>
                </a:solidFill>
              </a:rPr>
              <a:t>Stimuli</a:t>
            </a:r>
          </a:p>
          <a:p>
            <a:pPr lvl="2"/>
            <a:r>
              <a:rPr lang="en-US" sz="1800" dirty="0" smtClean="0">
                <a:solidFill>
                  <a:srgbClr val="7030A0"/>
                </a:solidFill>
              </a:rPr>
              <a:t>Perception</a:t>
            </a:r>
          </a:p>
          <a:p>
            <a:pPr lvl="2"/>
            <a:r>
              <a:rPr lang="en-US" sz="1800" dirty="0" smtClean="0">
                <a:solidFill>
                  <a:srgbClr val="7030A0"/>
                </a:solidFill>
              </a:rPr>
              <a:t>Environment</a:t>
            </a:r>
            <a:endParaRPr lang="en-US" sz="2200" dirty="0">
              <a:solidFill>
                <a:srgbClr val="7030A0"/>
              </a:solidFill>
            </a:endParaRPr>
          </a:p>
          <a:p>
            <a:pPr marL="137160" indent="0">
              <a:buNone/>
            </a:pPr>
            <a:r>
              <a:rPr lang="en-US" sz="2400" dirty="0" smtClean="0">
                <a:solidFill>
                  <a:srgbClr val="7030A0"/>
                </a:solidFill>
              </a:rPr>
              <a:t>Emotions influence the mind</a:t>
            </a:r>
          </a:p>
          <a:p>
            <a:pPr marL="137160" indent="0">
              <a:buNone/>
            </a:pPr>
            <a:endParaRPr lang="en-US" sz="2400" dirty="0">
              <a:solidFill>
                <a:srgbClr val="002060"/>
              </a:solidFill>
            </a:endParaRPr>
          </a:p>
          <a:p>
            <a:pPr marL="697230" lvl="1" indent="-285750"/>
            <a:endParaRPr lang="en-US" sz="1800" dirty="0" smtClean="0">
              <a:solidFill>
                <a:srgbClr val="002060"/>
              </a:solidFill>
            </a:endParaRPr>
          </a:p>
          <a:p>
            <a:pPr marL="697230" lvl="1" indent="-285750"/>
            <a:endParaRPr lang="en-US" sz="1800" dirty="0">
              <a:solidFill>
                <a:srgbClr val="002060"/>
              </a:solidFill>
            </a:endParaRPr>
          </a:p>
          <a:p>
            <a:pPr marL="697230" lvl="1" indent="-285750"/>
            <a:endParaRPr lang="en-US" sz="1800" dirty="0" smtClean="0">
              <a:solidFill>
                <a:srgbClr val="002060"/>
              </a:solidFill>
            </a:endParaRPr>
          </a:p>
          <a:p>
            <a:pPr marL="697230" lvl="1" indent="-285750"/>
            <a:endParaRPr lang="en-US" sz="1800" dirty="0">
              <a:solidFill>
                <a:srgbClr val="002060"/>
              </a:solidFill>
            </a:endParaRPr>
          </a:p>
          <a:p>
            <a:pPr marL="697230" lvl="1" indent="-285750"/>
            <a:endParaRPr lang="en-US" sz="1800" dirty="0" smtClean="0">
              <a:solidFill>
                <a:srgbClr val="002060"/>
              </a:solidFill>
            </a:endParaRPr>
          </a:p>
          <a:p>
            <a:pPr marL="411480" lvl="1" indent="0">
              <a:buNone/>
            </a:pPr>
            <a:endParaRPr lang="en-US" sz="1800" dirty="0" smtClean="0">
              <a:solidFill>
                <a:srgbClr val="002060"/>
              </a:solidFill>
            </a:endParaRPr>
          </a:p>
        </p:txBody>
      </p:sp>
      <p:pic>
        <p:nvPicPr>
          <p:cNvPr id="14338"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181602" y="304800"/>
            <a:ext cx="1749425" cy="1158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Box 3"/>
          <p:cNvSpPr txBox="1"/>
          <p:nvPr/>
        </p:nvSpPr>
        <p:spPr>
          <a:xfrm>
            <a:off x="1192950" y="4243592"/>
            <a:ext cx="4997302" cy="1754326"/>
          </a:xfrm>
          <a:prstGeom prst="rect">
            <a:avLst/>
          </a:prstGeom>
          <a:noFill/>
        </p:spPr>
        <p:txBody>
          <a:bodyPr wrap="square" rtlCol="0">
            <a:spAutoFit/>
          </a:bodyPr>
          <a:lstStyle/>
          <a:p>
            <a:r>
              <a:rPr lang="en-US" dirty="0">
                <a:solidFill>
                  <a:srgbClr val="002060"/>
                </a:solidFill>
              </a:rPr>
              <a:t>Cognition is part and parcel to the environment- the situation we’re in.  Decoupled from that, cognition is a set of skills and abilities which include: perception and visualization of imagery,  working memory, episodic memory,  implicit memory and the ability to solve problems.</a:t>
            </a:r>
          </a:p>
        </p:txBody>
      </p:sp>
      <p:pic>
        <p:nvPicPr>
          <p:cNvPr id="3074" name="Picture 2"/>
          <p:cNvPicPr>
            <a:picLocks noChangeAspect="1" noChangeArrowheads="1"/>
          </p:cNvPicPr>
          <p:nvPr/>
        </p:nvPicPr>
        <p:blipFill>
          <a:blip cstate="print">
            <a:extLst>
              <a:ext uri="{28A0092B-C50C-407E-A947-70E740481C1C}">
                <a14:useLocalDpi xmlns:a14="http://schemas.microsoft.com/office/drawing/2010/main" val="0"/>
              </a:ext>
            </a:extLst>
          </a:blip>
          <a:srcRect/>
          <a:stretch>
            <a:fillRect/>
          </a:stretch>
        </p:blipFill>
        <p:spPr bwMode="auto">
          <a:xfrm>
            <a:off x="6391277" y="3571879"/>
            <a:ext cx="2143125" cy="2143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extBox 4"/>
          <p:cNvSpPr txBox="1"/>
          <p:nvPr/>
        </p:nvSpPr>
        <p:spPr>
          <a:xfrm>
            <a:off x="6248400" y="5867404"/>
            <a:ext cx="2667000" cy="646331"/>
          </a:xfrm>
          <a:prstGeom prst="rect">
            <a:avLst/>
          </a:prstGeom>
          <a:noFill/>
        </p:spPr>
        <p:txBody>
          <a:bodyPr wrap="square" rtlCol="0">
            <a:spAutoFit/>
          </a:bodyPr>
          <a:lstStyle/>
          <a:p>
            <a:r>
              <a:rPr lang="en-US" dirty="0">
                <a:solidFill>
                  <a:prstClr val="black"/>
                </a:solidFill>
              </a:rPr>
              <a:t>WOW! A robot with embodied cognition-</a:t>
            </a:r>
          </a:p>
        </p:txBody>
      </p:sp>
      <p:pic>
        <p:nvPicPr>
          <p:cNvPr id="3075"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57202" y="1676400"/>
            <a:ext cx="1457325" cy="2057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972781039"/>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7000" t="-26000" b="-9000"/>
          </a:stretch>
        </a:blipFill>
        <a:effectLst/>
      </p:bgPr>
    </p:bg>
    <p:spTree>
      <p:nvGrpSpPr>
        <p:cNvPr id="1" name=""/>
        <p:cNvGrpSpPr/>
        <p:nvPr/>
      </p:nvGrpSpPr>
      <p:grpSpPr>
        <a:xfrm>
          <a:off x="0" y="0"/>
          <a:ext cx="0" cy="0"/>
          <a:chOff x="0" y="0"/>
          <a:chExt cx="0" cy="0"/>
        </a:xfrm>
      </p:grpSpPr>
      <p:pic>
        <p:nvPicPr>
          <p:cNvPr id="8194"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62100" y="4876800"/>
            <a:ext cx="2857500" cy="1600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itle 1"/>
          <p:cNvSpPr>
            <a:spLocks noGrp="1"/>
          </p:cNvSpPr>
          <p:nvPr>
            <p:ph type="title"/>
          </p:nvPr>
        </p:nvSpPr>
        <p:spPr>
          <a:xfrm>
            <a:off x="990600" y="329801"/>
            <a:ext cx="8001947" cy="1143000"/>
          </a:xfrm>
        </p:spPr>
        <p:txBody>
          <a:bodyPr>
            <a:noAutofit/>
          </a:bodyPr>
          <a:lstStyle/>
          <a:p>
            <a:pPr algn="ctr"/>
            <a:r>
              <a:rPr lang="en-US" sz="2400" b="1" dirty="0" smtClean="0">
                <a:solidFill>
                  <a:schemeClr val="tx1"/>
                </a:solidFill>
                <a:effectLst/>
                <a:ea typeface="Calibri"/>
              </a:rPr>
              <a:t>Philosophy of Mind:  law of physics perspective</a:t>
            </a:r>
            <a:r>
              <a:rPr lang="en-US" sz="2000" b="1" dirty="0" smtClean="0">
                <a:solidFill>
                  <a:schemeClr val="tx1"/>
                </a:solidFill>
                <a:effectLst/>
                <a:ea typeface="Calibri"/>
              </a:rPr>
              <a:t>:</a:t>
            </a:r>
            <a:r>
              <a:rPr lang="en-US" sz="3200" b="1" dirty="0" smtClean="0">
                <a:solidFill>
                  <a:schemeClr val="tx2">
                    <a:lumMod val="60000"/>
                    <a:lumOff val="40000"/>
                  </a:schemeClr>
                </a:solidFill>
                <a:effectLst/>
                <a:ea typeface="Calibri"/>
              </a:rPr>
              <a:t/>
            </a:r>
            <a:br>
              <a:rPr lang="en-US" sz="3200" b="1" dirty="0" smtClean="0">
                <a:solidFill>
                  <a:schemeClr val="tx2">
                    <a:lumMod val="60000"/>
                    <a:lumOff val="40000"/>
                  </a:schemeClr>
                </a:solidFill>
                <a:effectLst/>
                <a:ea typeface="Calibri"/>
              </a:rPr>
            </a:br>
            <a:r>
              <a:rPr lang="en-US" sz="2800" b="1" dirty="0" smtClean="0">
                <a:solidFill>
                  <a:srgbClr val="7030A0"/>
                </a:solidFill>
                <a:effectLst/>
                <a:ea typeface="Calibri"/>
              </a:rPr>
              <a:t>Is the </a:t>
            </a:r>
            <a:r>
              <a:rPr lang="en-US" sz="2800" b="1" dirty="0">
                <a:solidFill>
                  <a:srgbClr val="7030A0"/>
                </a:solidFill>
                <a:effectLst/>
                <a:ea typeface="Calibri"/>
              </a:rPr>
              <a:t>brain connected to </a:t>
            </a:r>
            <a:r>
              <a:rPr lang="en-US" sz="2800" b="1" dirty="0" smtClean="0">
                <a:solidFill>
                  <a:srgbClr val="7030A0"/>
                </a:solidFill>
                <a:effectLst/>
                <a:ea typeface="Calibri"/>
              </a:rPr>
              <a:t/>
            </a:r>
            <a:br>
              <a:rPr lang="en-US" sz="2800" b="1" dirty="0" smtClean="0">
                <a:solidFill>
                  <a:srgbClr val="7030A0"/>
                </a:solidFill>
                <a:effectLst/>
                <a:ea typeface="Calibri"/>
              </a:rPr>
            </a:br>
            <a:r>
              <a:rPr lang="en-US" sz="2800" b="1" dirty="0" smtClean="0">
                <a:solidFill>
                  <a:srgbClr val="7030A0"/>
                </a:solidFill>
                <a:effectLst/>
                <a:ea typeface="Calibri"/>
              </a:rPr>
              <a:t>the universe at </a:t>
            </a:r>
            <a:r>
              <a:rPr lang="en-US" sz="2800" b="1" dirty="0">
                <a:solidFill>
                  <a:srgbClr val="7030A0"/>
                </a:solidFill>
                <a:effectLst/>
                <a:ea typeface="Calibri"/>
              </a:rPr>
              <a:t>a quantum </a:t>
            </a:r>
            <a:r>
              <a:rPr lang="en-US" sz="2800" b="1" dirty="0" smtClean="0">
                <a:solidFill>
                  <a:srgbClr val="7030A0"/>
                </a:solidFill>
                <a:effectLst/>
                <a:ea typeface="Calibri"/>
              </a:rPr>
              <a:t>level?</a:t>
            </a:r>
            <a:br>
              <a:rPr lang="en-US" sz="2800" b="1" dirty="0" smtClean="0">
                <a:solidFill>
                  <a:srgbClr val="7030A0"/>
                </a:solidFill>
                <a:effectLst/>
                <a:ea typeface="Calibri"/>
              </a:rPr>
            </a:br>
            <a:endParaRPr lang="en-US" sz="2400" b="1" dirty="0">
              <a:solidFill>
                <a:srgbClr val="7030A0"/>
              </a:solidFill>
            </a:endParaRPr>
          </a:p>
        </p:txBody>
      </p:sp>
      <p:pic>
        <p:nvPicPr>
          <p:cNvPr id="1030" name="Picture 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114800" y="2133600"/>
            <a:ext cx="4038600" cy="242316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TextBox 5"/>
          <p:cNvSpPr txBox="1"/>
          <p:nvPr/>
        </p:nvSpPr>
        <p:spPr>
          <a:xfrm>
            <a:off x="3733800" y="4705461"/>
            <a:ext cx="7327604" cy="923330"/>
          </a:xfrm>
          <a:prstGeom prst="rect">
            <a:avLst/>
          </a:prstGeom>
          <a:noFill/>
        </p:spPr>
        <p:txBody>
          <a:bodyPr wrap="square" rtlCol="0">
            <a:spAutoFit/>
          </a:bodyPr>
          <a:lstStyle/>
          <a:p>
            <a:pPr>
              <a:buClr>
                <a:srgbClr val="FF0000"/>
              </a:buClr>
            </a:pPr>
            <a:endParaRPr lang="en-US" dirty="0">
              <a:solidFill>
                <a:srgbClr val="0070C0"/>
              </a:solidFill>
              <a:latin typeface="Times New Roman"/>
              <a:ea typeface="Calibri"/>
            </a:endParaRPr>
          </a:p>
          <a:p>
            <a:pPr marL="285750" indent="-285750">
              <a:buFont typeface="Wingdings" panose="05000000000000000000" pitchFamily="2" charset="2"/>
              <a:buChar char="ü"/>
            </a:pPr>
            <a:r>
              <a:rPr lang="en-US" dirty="0">
                <a:solidFill>
                  <a:srgbClr val="002060"/>
                </a:solidFill>
                <a:latin typeface="Times New Roman"/>
                <a:ea typeface="Calibri"/>
              </a:rPr>
              <a:t>Both govern neuronal and synaptic function</a:t>
            </a:r>
          </a:p>
          <a:p>
            <a:r>
              <a:rPr lang="en-US" dirty="0">
                <a:solidFill>
                  <a:srgbClr val="002060"/>
                </a:solidFill>
                <a:latin typeface="Times New Roman"/>
                <a:ea typeface="Calibri"/>
              </a:rPr>
              <a:t>    &amp; connect brain processes to self-organizing processes</a:t>
            </a:r>
            <a:endParaRPr lang="en-US" dirty="0">
              <a:solidFill>
                <a:srgbClr val="002060"/>
              </a:solidFill>
            </a:endParaRPr>
          </a:p>
        </p:txBody>
      </p:sp>
      <p:pic>
        <p:nvPicPr>
          <p:cNvPr id="8" name="Picture 7"/>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387386" y="2017087"/>
            <a:ext cx="1773072" cy="1328093"/>
          </a:xfrm>
          <a:prstGeom prst="rect">
            <a:avLst/>
          </a:prstGeom>
        </p:spPr>
      </p:pic>
      <p:sp>
        <p:nvSpPr>
          <p:cNvPr id="9" name="Rectangle 8"/>
          <p:cNvSpPr/>
          <p:nvPr/>
        </p:nvSpPr>
        <p:spPr>
          <a:xfrm>
            <a:off x="1219200" y="1472801"/>
            <a:ext cx="8229600" cy="400110"/>
          </a:xfrm>
          <a:prstGeom prst="rect">
            <a:avLst/>
          </a:prstGeom>
        </p:spPr>
        <p:txBody>
          <a:bodyPr wrap="square">
            <a:spAutoFit/>
          </a:bodyPr>
          <a:lstStyle/>
          <a:p>
            <a:pPr marL="285750" indent="-285750">
              <a:buClr>
                <a:srgbClr val="FF0000"/>
              </a:buClr>
              <a:buFont typeface="Wingdings" panose="05000000000000000000" pitchFamily="2" charset="2"/>
              <a:buChar char="q"/>
            </a:pPr>
            <a:r>
              <a:rPr lang="en-US" sz="2000" dirty="0">
                <a:solidFill>
                  <a:srgbClr val="0070C0"/>
                </a:solidFill>
                <a:latin typeface="Times New Roman"/>
                <a:ea typeface="Calibri"/>
              </a:rPr>
              <a:t>Research in 2013 discovered quantum vibrations in neuron microtubules</a:t>
            </a:r>
          </a:p>
        </p:txBody>
      </p:sp>
      <p:sp>
        <p:nvSpPr>
          <p:cNvPr id="10" name="Rectangle 9"/>
          <p:cNvSpPr/>
          <p:nvPr/>
        </p:nvSpPr>
        <p:spPr>
          <a:xfrm>
            <a:off x="1133634" y="3505200"/>
            <a:ext cx="2286000" cy="2308324"/>
          </a:xfrm>
          <a:prstGeom prst="rect">
            <a:avLst/>
          </a:prstGeom>
        </p:spPr>
        <p:txBody>
          <a:bodyPr>
            <a:spAutoFit/>
          </a:bodyPr>
          <a:lstStyle/>
          <a:p>
            <a:pPr marL="285750" indent="-285750">
              <a:buFont typeface="Wingdings" panose="05000000000000000000" pitchFamily="2" charset="2"/>
              <a:buChar char="ü"/>
            </a:pPr>
            <a:r>
              <a:rPr lang="en-US" dirty="0">
                <a:solidFill>
                  <a:srgbClr val="002060"/>
                </a:solidFill>
                <a:latin typeface="Times New Roman"/>
                <a:ea typeface="Calibri"/>
              </a:rPr>
              <a:t>microtubules are part of the cell scaffolding</a:t>
            </a:r>
          </a:p>
          <a:p>
            <a:endParaRPr lang="en-US" dirty="0">
              <a:solidFill>
                <a:srgbClr val="002060"/>
              </a:solidFill>
              <a:latin typeface="Times New Roman"/>
              <a:ea typeface="Calibri"/>
            </a:endParaRPr>
          </a:p>
          <a:p>
            <a:pPr marL="285750" indent="-285750">
              <a:buFont typeface="Wingdings" panose="05000000000000000000" pitchFamily="2" charset="2"/>
              <a:buChar char="ü"/>
            </a:pPr>
            <a:r>
              <a:rPr lang="en-US" dirty="0">
                <a:solidFill>
                  <a:srgbClr val="002060"/>
                </a:solidFill>
                <a:latin typeface="Times New Roman"/>
                <a:ea typeface="Calibri"/>
              </a:rPr>
              <a:t>protein polymers inside brain neurons</a:t>
            </a:r>
          </a:p>
          <a:p>
            <a:pPr marL="285750" indent="-285750">
              <a:buFont typeface="Wingdings" panose="05000000000000000000" pitchFamily="2" charset="2"/>
              <a:buChar char="ü"/>
            </a:pPr>
            <a:endParaRPr lang="en-US" dirty="0">
              <a:solidFill>
                <a:srgbClr val="0070C0"/>
              </a:solidFill>
              <a:latin typeface="Times New Roman"/>
              <a:ea typeface="Calibri"/>
            </a:endParaRPr>
          </a:p>
        </p:txBody>
      </p:sp>
      <p:sp>
        <p:nvSpPr>
          <p:cNvPr id="11" name="TextBox 10"/>
          <p:cNvSpPr txBox="1"/>
          <p:nvPr/>
        </p:nvSpPr>
        <p:spPr>
          <a:xfrm>
            <a:off x="1447800" y="6477000"/>
            <a:ext cx="6598922" cy="369332"/>
          </a:xfrm>
          <a:prstGeom prst="rect">
            <a:avLst/>
          </a:prstGeom>
          <a:noFill/>
        </p:spPr>
        <p:txBody>
          <a:bodyPr wrap="none" rtlCol="0">
            <a:spAutoFit/>
          </a:bodyPr>
          <a:lstStyle/>
          <a:p>
            <a:pPr marL="285750" indent="-285750">
              <a:buFont typeface="Wingdings" panose="05000000000000000000" pitchFamily="2" charset="2"/>
              <a:buChar char="v"/>
            </a:pPr>
            <a:r>
              <a:rPr lang="en-US" dirty="0">
                <a:solidFill>
                  <a:prstClr val="black"/>
                </a:solidFill>
              </a:rPr>
              <a:t>Theory of Orchestrated Objective Reductions is highly contested</a:t>
            </a:r>
          </a:p>
        </p:txBody>
      </p:sp>
    </p:spTree>
    <p:extLst>
      <p:ext uri="{BB962C8B-B14F-4D97-AF65-F5344CB8AC3E}">
        <p14:creationId xmlns:p14="http://schemas.microsoft.com/office/powerpoint/2010/main" val="3511344272"/>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gradFill>
          <a:gsLst>
            <a:gs pos="0">
              <a:srgbClr val="000082"/>
            </a:gs>
            <a:gs pos="30000">
              <a:srgbClr val="66008F"/>
            </a:gs>
            <a:gs pos="64999">
              <a:srgbClr val="BA0066"/>
            </a:gs>
            <a:gs pos="89999">
              <a:srgbClr val="FF0000"/>
            </a:gs>
            <a:gs pos="100000">
              <a:srgbClr val="FF8200"/>
            </a:gs>
          </a:gsLst>
          <a:lin ang="5400000" scaled="0"/>
        </a:gra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432560" y="359898"/>
            <a:ext cx="6720840" cy="859302"/>
          </a:xfrm>
        </p:spPr>
        <p:txBody>
          <a:bodyPr/>
          <a:lstStyle/>
          <a:p>
            <a:r>
              <a:rPr lang="en-US" dirty="0" smtClean="0"/>
              <a:t>What is consciousness?</a:t>
            </a:r>
            <a:endParaRPr lang="en-US" dirty="0"/>
          </a:p>
        </p:txBody>
      </p:sp>
      <p:pic>
        <p:nvPicPr>
          <p:cNvPr id="6" name="Picture 5"/>
          <p:cNvPicPr/>
          <p:nvPr/>
        </p:nvPicPr>
        <p:blipFill>
          <a:blip r:embed="rId3" cstate="print"/>
          <a:srcRect l="3046" t="4054" r="6091" b="4054"/>
          <a:stretch>
            <a:fillRect/>
          </a:stretch>
        </p:blipFill>
        <p:spPr bwMode="auto">
          <a:xfrm>
            <a:off x="1189982" y="2446163"/>
            <a:ext cx="3877317" cy="3220995"/>
          </a:xfrm>
          <a:prstGeom prst="rect">
            <a:avLst/>
          </a:prstGeom>
          <a:noFill/>
          <a:ln w="9525">
            <a:noFill/>
            <a:miter lim="800000"/>
            <a:headEnd/>
            <a:tailEnd/>
          </a:ln>
        </p:spPr>
      </p:pic>
      <p:sp>
        <p:nvSpPr>
          <p:cNvPr id="8" name="TextBox 7"/>
          <p:cNvSpPr txBox="1"/>
          <p:nvPr/>
        </p:nvSpPr>
        <p:spPr>
          <a:xfrm>
            <a:off x="4191001" y="3048000"/>
            <a:ext cx="1295400" cy="369332"/>
          </a:xfrm>
          <a:prstGeom prst="rect">
            <a:avLst/>
          </a:prstGeom>
          <a:noFill/>
        </p:spPr>
        <p:txBody>
          <a:bodyPr wrap="square" rtlCol="0">
            <a:spAutoFit/>
          </a:bodyPr>
          <a:lstStyle/>
          <a:p>
            <a:r>
              <a:rPr lang="en-US" dirty="0">
                <a:solidFill>
                  <a:prstClr val="black"/>
                </a:solidFill>
              </a:rPr>
              <a:t>nucleus</a:t>
            </a:r>
          </a:p>
        </p:txBody>
      </p:sp>
      <p:cxnSp>
        <p:nvCxnSpPr>
          <p:cNvPr id="10" name="Straight Arrow Connector 9"/>
          <p:cNvCxnSpPr>
            <a:stCxn id="8" idx="1"/>
          </p:cNvCxnSpPr>
          <p:nvPr/>
        </p:nvCxnSpPr>
        <p:spPr>
          <a:xfrm flipH="1">
            <a:off x="2400301" y="3232666"/>
            <a:ext cx="1790700" cy="4393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2" name="TextBox 11"/>
          <p:cNvSpPr txBox="1"/>
          <p:nvPr/>
        </p:nvSpPr>
        <p:spPr>
          <a:xfrm>
            <a:off x="3382039" y="5747586"/>
            <a:ext cx="1720702" cy="338554"/>
          </a:xfrm>
          <a:prstGeom prst="rect">
            <a:avLst/>
          </a:prstGeom>
          <a:noFill/>
        </p:spPr>
        <p:txBody>
          <a:bodyPr wrap="square" rtlCol="0">
            <a:spAutoFit/>
          </a:bodyPr>
          <a:lstStyle/>
          <a:p>
            <a:r>
              <a:rPr lang="en-US" sz="1600" dirty="0">
                <a:solidFill>
                  <a:prstClr val="black"/>
                </a:solidFill>
              </a:rPr>
              <a:t>Axon terminal</a:t>
            </a:r>
          </a:p>
        </p:txBody>
      </p:sp>
      <p:cxnSp>
        <p:nvCxnSpPr>
          <p:cNvPr id="14" name="Straight Arrow Connector 13"/>
          <p:cNvCxnSpPr/>
          <p:nvPr/>
        </p:nvCxnSpPr>
        <p:spPr>
          <a:xfrm flipV="1">
            <a:off x="4111254" y="5667158"/>
            <a:ext cx="177210" cy="16927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9" name="TextBox 8"/>
          <p:cNvSpPr txBox="1"/>
          <p:nvPr/>
        </p:nvSpPr>
        <p:spPr>
          <a:xfrm>
            <a:off x="1371600" y="1371600"/>
            <a:ext cx="6705600" cy="923330"/>
          </a:xfrm>
          <a:prstGeom prst="rect">
            <a:avLst/>
          </a:prstGeom>
          <a:noFill/>
        </p:spPr>
        <p:txBody>
          <a:bodyPr wrap="square" rtlCol="0">
            <a:spAutoFit/>
          </a:bodyPr>
          <a:lstStyle/>
          <a:p>
            <a:r>
              <a:rPr lang="en-US" dirty="0">
                <a:solidFill>
                  <a:srgbClr val="7030A0"/>
                </a:solidFill>
              </a:rPr>
              <a:t>“Even the best computer doesn't know it exists.”</a:t>
            </a:r>
          </a:p>
          <a:p>
            <a:r>
              <a:rPr lang="en-US" dirty="0">
                <a:solidFill>
                  <a:srgbClr val="7030A0"/>
                </a:solidFill>
              </a:rPr>
              <a:t>         Agree?</a:t>
            </a:r>
          </a:p>
          <a:p>
            <a:endParaRPr lang="en-US" dirty="0">
              <a:solidFill>
                <a:prstClr val="black"/>
              </a:solidFill>
            </a:endParaRPr>
          </a:p>
        </p:txBody>
      </p:sp>
      <p:pic>
        <p:nvPicPr>
          <p:cNvPr id="19459" name="Picture 3"/>
          <p:cNvPicPr>
            <a:picLocks noChangeAspect="1" noChangeArrowheads="1"/>
          </p:cNvPicPr>
          <p:nvPr/>
        </p:nvPicPr>
        <p:blipFill rotWithShape="1">
          <a:blip r:embed="rId4">
            <a:extLst>
              <a:ext uri="{28A0092B-C50C-407E-A947-70E740481C1C}">
                <a14:useLocalDpi xmlns:a14="http://schemas.microsoft.com/office/drawing/2010/main" val="0"/>
              </a:ext>
            </a:extLst>
          </a:blip>
          <a:srcRect l="-13074" t="24776" r="26473" b="536"/>
          <a:stretch/>
        </p:blipFill>
        <p:spPr bwMode="auto">
          <a:xfrm>
            <a:off x="5566144" y="3581400"/>
            <a:ext cx="3157870" cy="19776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9460" name="Picture 4"/>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934200" y="5152659"/>
            <a:ext cx="2011680" cy="152840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56971826"/>
      </p:ext>
    </p:extLst>
  </p:cSld>
  <p:clrMapOvr>
    <a:masterClrMapping/>
  </p:clrMapOv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gradFill>
          <a:gsLst>
            <a:gs pos="0">
              <a:srgbClr val="03D4A8"/>
            </a:gs>
            <a:gs pos="25000">
              <a:srgbClr val="21D6E0"/>
            </a:gs>
            <a:gs pos="75000">
              <a:srgbClr val="0087E6"/>
            </a:gs>
            <a:gs pos="100000">
              <a:srgbClr val="005CBF"/>
            </a:gs>
          </a:gsLst>
          <a:lin ang="5400000" scaled="0"/>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a:r>
              <a:rPr lang="en-US" sz="2800" b="1" dirty="0" smtClean="0">
                <a:solidFill>
                  <a:schemeClr val="tx2">
                    <a:lumMod val="60000"/>
                    <a:lumOff val="40000"/>
                  </a:schemeClr>
                </a:solidFill>
                <a:effectLst/>
                <a:ea typeface="Calibri"/>
              </a:rPr>
              <a:t>If consciousness is linked to the laws of the universe……</a:t>
            </a:r>
            <a:endParaRPr lang="en-US" sz="2800" b="1" dirty="0">
              <a:solidFill>
                <a:schemeClr val="tx2">
                  <a:lumMod val="60000"/>
                  <a:lumOff val="40000"/>
                </a:schemeClr>
              </a:solidFill>
            </a:endParaRPr>
          </a:p>
        </p:txBody>
      </p:sp>
      <p:sp>
        <p:nvSpPr>
          <p:cNvPr id="5" name="TextBox 4"/>
          <p:cNvSpPr txBox="1"/>
          <p:nvPr/>
        </p:nvSpPr>
        <p:spPr>
          <a:xfrm>
            <a:off x="3429000" y="1828800"/>
            <a:ext cx="5486400" cy="1323439"/>
          </a:xfrm>
          <a:prstGeom prst="rect">
            <a:avLst/>
          </a:prstGeom>
          <a:noFill/>
        </p:spPr>
        <p:txBody>
          <a:bodyPr wrap="square" rtlCol="0">
            <a:spAutoFit/>
          </a:bodyPr>
          <a:lstStyle/>
          <a:p>
            <a:r>
              <a:rPr lang="en-US" sz="2000" dirty="0">
                <a:solidFill>
                  <a:srgbClr val="ACCBF9">
                    <a:lumMod val="25000"/>
                  </a:srgbClr>
                </a:solidFill>
              </a:rPr>
              <a:t>“…conscious experience is intrinsically connected  to the fine-scale structure  of space–time geometry,   and that consciousness could be deeply related to the operation of the laws of the universe.”</a:t>
            </a: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124200" y="3886200"/>
            <a:ext cx="5395632" cy="2717800"/>
          </a:xfrm>
          <a:prstGeom prst="rect">
            <a:avLst/>
          </a:prstGeom>
        </p:spPr>
      </p:pic>
      <p:pic>
        <p:nvPicPr>
          <p:cNvPr id="7" name="Pictur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68086" y="1742539"/>
            <a:ext cx="2819400" cy="2819400"/>
          </a:xfrm>
          <a:prstGeom prst="rect">
            <a:avLst/>
          </a:prstGeom>
        </p:spPr>
      </p:pic>
    </p:spTree>
    <p:extLst>
      <p:ext uri="{BB962C8B-B14F-4D97-AF65-F5344CB8AC3E}">
        <p14:creationId xmlns:p14="http://schemas.microsoft.com/office/powerpoint/2010/main" val="859391633"/>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00250" y="1066800"/>
            <a:ext cx="2571750" cy="25717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747560268"/>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gradFill>
          <a:gsLst>
            <a:gs pos="0">
              <a:srgbClr val="03D4A8"/>
            </a:gs>
            <a:gs pos="25000">
              <a:srgbClr val="21D6E0"/>
            </a:gs>
            <a:gs pos="75000">
              <a:srgbClr val="0087E6"/>
            </a:gs>
            <a:gs pos="100000">
              <a:srgbClr val="005CBF"/>
            </a:gs>
          </a:gsLst>
          <a:lin ang="5400000" scaled="0"/>
        </a:gradFill>
        <a:effectLst/>
      </p:bgPr>
    </p:bg>
    <p:spTree>
      <p:nvGrpSpPr>
        <p:cNvPr id="1" name=""/>
        <p:cNvGrpSpPr/>
        <p:nvPr/>
      </p:nvGrpSpPr>
      <p:grpSpPr>
        <a:xfrm>
          <a:off x="0" y="0"/>
          <a:ext cx="0" cy="0"/>
          <a:chOff x="0" y="0"/>
          <a:chExt cx="0" cy="0"/>
        </a:xfrm>
      </p:grpSpPr>
      <p:pic>
        <p:nvPicPr>
          <p:cNvPr id="13316"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28345" y="1981200"/>
            <a:ext cx="4232627" cy="28194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1" name="TextBox 10"/>
          <p:cNvSpPr txBox="1"/>
          <p:nvPr/>
        </p:nvSpPr>
        <p:spPr>
          <a:xfrm>
            <a:off x="1326931" y="5181600"/>
            <a:ext cx="6769674" cy="1384995"/>
          </a:xfrm>
          <a:prstGeom prst="rect">
            <a:avLst/>
          </a:prstGeom>
          <a:noFill/>
        </p:spPr>
        <p:txBody>
          <a:bodyPr wrap="none" rtlCol="0">
            <a:spAutoFit/>
          </a:bodyPr>
          <a:lstStyle/>
          <a:p>
            <a:r>
              <a:rPr lang="en-US" sz="2800" dirty="0">
                <a:solidFill>
                  <a:srgbClr val="297FD5">
                    <a:lumMod val="50000"/>
                  </a:srgbClr>
                </a:solidFill>
              </a:rPr>
              <a:t>Make some notes, share with your neighbors:</a:t>
            </a:r>
          </a:p>
          <a:p>
            <a:r>
              <a:rPr lang="en-US" sz="2800" dirty="0">
                <a:solidFill>
                  <a:srgbClr val="297FD5">
                    <a:lumMod val="50000"/>
                  </a:srgbClr>
                </a:solidFill>
              </a:rPr>
              <a:t>What is mind? Does it have parts</a:t>
            </a:r>
            <a:r>
              <a:rPr lang="en-US" sz="2800" dirty="0" smtClean="0">
                <a:solidFill>
                  <a:srgbClr val="297FD5">
                    <a:lumMod val="50000"/>
                  </a:srgbClr>
                </a:solidFill>
              </a:rPr>
              <a:t>? Is mind </a:t>
            </a:r>
          </a:p>
          <a:p>
            <a:r>
              <a:rPr lang="en-US" sz="2800" dirty="0" smtClean="0">
                <a:solidFill>
                  <a:srgbClr val="297FD5">
                    <a:lumMod val="50000"/>
                  </a:srgbClr>
                </a:solidFill>
              </a:rPr>
              <a:t>different from the brain?</a:t>
            </a:r>
            <a:endParaRPr lang="en-US" sz="2800" dirty="0">
              <a:solidFill>
                <a:srgbClr val="297FD5">
                  <a:lumMod val="50000"/>
                </a:srgbClr>
              </a:solidFill>
            </a:endParaRPr>
          </a:p>
        </p:txBody>
      </p:sp>
    </p:spTree>
    <p:extLst>
      <p:ext uri="{BB962C8B-B14F-4D97-AF65-F5344CB8AC3E}">
        <p14:creationId xmlns:p14="http://schemas.microsoft.com/office/powerpoint/2010/main" val="12719725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gradFill rotWithShape="1">
          <a:gsLst>
            <a:gs pos="0">
              <a:srgbClr val="03D4A8"/>
            </a:gs>
            <a:gs pos="25000">
              <a:srgbClr val="21D6E0"/>
            </a:gs>
            <a:gs pos="75000">
              <a:srgbClr val="0087E6"/>
            </a:gs>
            <a:gs pos="100000">
              <a:srgbClr val="005CBF"/>
            </a:gs>
          </a:gsLst>
          <a:lin ang="5400000" scaled="0"/>
        </a:gra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914400" y="0"/>
            <a:ext cx="7924800" cy="1143000"/>
          </a:xfrm>
        </p:spPr>
        <p:txBody>
          <a:bodyPr>
            <a:normAutofit fontScale="90000"/>
          </a:bodyPr>
          <a:lstStyle/>
          <a:p>
            <a:pPr algn="ctr"/>
            <a:r>
              <a:rPr lang="en-US" sz="3200" dirty="0" smtClean="0"/>
              <a:t/>
            </a:r>
            <a:br>
              <a:rPr lang="en-US" sz="3200" dirty="0" smtClean="0"/>
            </a:br>
            <a:r>
              <a:rPr lang="en-US" sz="3200" dirty="0" smtClean="0"/>
              <a:t/>
            </a:r>
            <a:br>
              <a:rPr lang="en-US" sz="3200" dirty="0" smtClean="0"/>
            </a:br>
            <a:endParaRPr lang="en-US" sz="3200" dirty="0"/>
          </a:p>
        </p:txBody>
      </p:sp>
      <p:sp>
        <p:nvSpPr>
          <p:cNvPr id="3" name="Subtitle 2"/>
          <p:cNvSpPr>
            <a:spLocks noGrp="1"/>
          </p:cNvSpPr>
          <p:nvPr>
            <p:ph type="subTitle" idx="1"/>
          </p:nvPr>
        </p:nvSpPr>
        <p:spPr>
          <a:xfrm>
            <a:off x="3429000" y="838200"/>
            <a:ext cx="5334000" cy="4800600"/>
          </a:xfrm>
        </p:spPr>
        <p:txBody>
          <a:bodyPr>
            <a:normAutofit fontScale="92500" lnSpcReduction="20000"/>
          </a:bodyPr>
          <a:lstStyle/>
          <a:p>
            <a:r>
              <a:rPr lang="en-US" sz="2400" dirty="0" smtClean="0">
                <a:solidFill>
                  <a:srgbClr val="0070C0"/>
                </a:solidFill>
                <a:cs typeface="Arial" pitchFamily="34" charset="0"/>
              </a:rPr>
              <a:t>“You have been entrusted with the care and feeding of the most extraordinary and complex creation in the universe. </a:t>
            </a:r>
          </a:p>
          <a:p>
            <a:pPr algn="l"/>
            <a:r>
              <a:rPr lang="en-US" sz="2400" dirty="0" smtClean="0">
                <a:solidFill>
                  <a:srgbClr val="0070C0"/>
                </a:solidFill>
                <a:cs typeface="Arial" pitchFamily="34" charset="0"/>
              </a:rPr>
              <a:t> </a:t>
            </a:r>
          </a:p>
          <a:p>
            <a:pPr algn="l"/>
            <a:r>
              <a:rPr lang="en-US" sz="2400" dirty="0" smtClean="0">
                <a:solidFill>
                  <a:srgbClr val="0070C0"/>
                </a:solidFill>
                <a:cs typeface="Arial" pitchFamily="34" charset="0"/>
              </a:rPr>
              <a:t>Home to your mind and personality,  your brain houses your cherished memories and future hopes.  </a:t>
            </a:r>
          </a:p>
          <a:p>
            <a:pPr algn="l"/>
            <a:endParaRPr lang="en-US" sz="2400" dirty="0" smtClean="0">
              <a:solidFill>
                <a:srgbClr val="0070C0"/>
              </a:solidFill>
              <a:cs typeface="Arial" pitchFamily="34" charset="0"/>
            </a:endParaRPr>
          </a:p>
          <a:p>
            <a:pPr algn="l"/>
            <a:r>
              <a:rPr lang="en-US" sz="2400" dirty="0" smtClean="0">
                <a:solidFill>
                  <a:srgbClr val="0070C0"/>
                </a:solidFill>
                <a:cs typeface="Arial" pitchFamily="34" charset="0"/>
              </a:rPr>
              <a:t>It orchestrates the symphony of consciousness that gives you purpose and passion, motion and emotion.”</a:t>
            </a:r>
          </a:p>
          <a:p>
            <a:pPr algn="l"/>
            <a:endParaRPr lang="en-US" dirty="0" smtClean="0">
              <a:solidFill>
                <a:srgbClr val="0070C0"/>
              </a:solidFill>
              <a:latin typeface="Arial" pitchFamily="34" charset="0"/>
              <a:cs typeface="Arial" pitchFamily="34" charset="0"/>
            </a:endParaRPr>
          </a:p>
          <a:p>
            <a:pPr algn="l"/>
            <a:endParaRPr lang="en-US" dirty="0" smtClean="0">
              <a:solidFill>
                <a:srgbClr val="0070C0"/>
              </a:solidFill>
              <a:latin typeface="Arial" pitchFamily="34" charset="0"/>
              <a:cs typeface="Arial" pitchFamily="34" charset="0"/>
            </a:endParaRPr>
          </a:p>
          <a:p>
            <a:pPr algn="l"/>
            <a:r>
              <a:rPr lang="en-US" i="1" dirty="0" smtClean="0">
                <a:solidFill>
                  <a:srgbClr val="0070C0"/>
                </a:solidFill>
                <a:cs typeface="Arial" pitchFamily="34" charset="0"/>
              </a:rPr>
              <a:t>But what do you really know about it ?</a:t>
            </a:r>
          </a:p>
          <a:p>
            <a:pPr algn="l"/>
            <a:endParaRPr lang="en-US" dirty="0" smtClean="0">
              <a:solidFill>
                <a:srgbClr val="0070C0"/>
              </a:solidFill>
              <a:latin typeface="Arial" pitchFamily="34" charset="0"/>
              <a:cs typeface="Arial" pitchFamily="34" charset="0"/>
            </a:endParaRPr>
          </a:p>
          <a:p>
            <a:pPr algn="l"/>
            <a:endParaRPr lang="en-US" dirty="0" smtClean="0">
              <a:solidFill>
                <a:srgbClr val="0070C0"/>
              </a:solidFill>
              <a:latin typeface="Arial" pitchFamily="34" charset="0"/>
              <a:cs typeface="Arial" pitchFamily="34" charset="0"/>
            </a:endParaRPr>
          </a:p>
          <a:p>
            <a:endParaRPr lang="en-US" dirty="0" smtClean="0">
              <a:solidFill>
                <a:schemeClr val="accent6">
                  <a:lumMod val="75000"/>
                </a:schemeClr>
              </a:solidFill>
            </a:endParaRPr>
          </a:p>
          <a:p>
            <a:endParaRPr lang="en-US" dirty="0">
              <a:solidFill>
                <a:schemeClr val="accent6">
                  <a:lumMod val="75000"/>
                </a:schemeClr>
              </a:solidFill>
            </a:endParaRPr>
          </a:p>
        </p:txBody>
      </p:sp>
      <p:pic>
        <p:nvPicPr>
          <p:cNvPr id="5" name="Picture 4" descr="fmri.jpeg"/>
          <p:cNvPicPr>
            <a:picLocks noChangeAspect="1"/>
          </p:cNvPicPr>
          <p:nvPr/>
        </p:nvPicPr>
        <p:blipFill>
          <a:blip r:embed="rId3" cstate="print"/>
          <a:stretch>
            <a:fillRect/>
          </a:stretch>
        </p:blipFill>
        <p:spPr>
          <a:xfrm>
            <a:off x="685800" y="1219200"/>
            <a:ext cx="2286000" cy="1371600"/>
          </a:xfrm>
          <a:prstGeom prst="rect">
            <a:avLst/>
          </a:prstGeom>
        </p:spPr>
      </p:pic>
      <p:pic>
        <p:nvPicPr>
          <p:cNvPr id="6" name="Picture 5" descr="subconscious.jpeg"/>
          <p:cNvPicPr>
            <a:picLocks noChangeAspect="1"/>
          </p:cNvPicPr>
          <p:nvPr/>
        </p:nvPicPr>
        <p:blipFill>
          <a:blip r:embed="rId4" cstate="print"/>
          <a:stretch>
            <a:fillRect/>
          </a:stretch>
        </p:blipFill>
        <p:spPr>
          <a:xfrm>
            <a:off x="1524000" y="2590800"/>
            <a:ext cx="1836964" cy="1828800"/>
          </a:xfrm>
          <a:prstGeom prst="rect">
            <a:avLst/>
          </a:prstGeom>
        </p:spPr>
      </p:pic>
      <p:sp>
        <p:nvSpPr>
          <p:cNvPr id="8" name="Rectangle 7"/>
          <p:cNvSpPr/>
          <p:nvPr/>
        </p:nvSpPr>
        <p:spPr>
          <a:xfrm>
            <a:off x="3429000" y="6019800"/>
            <a:ext cx="5257800" cy="338554"/>
          </a:xfrm>
          <a:prstGeom prst="rect">
            <a:avLst/>
          </a:prstGeom>
        </p:spPr>
        <p:txBody>
          <a:bodyPr wrap="square">
            <a:spAutoFit/>
          </a:bodyPr>
          <a:lstStyle/>
          <a:p>
            <a:r>
              <a:rPr lang="en-US" sz="1600" dirty="0">
                <a:solidFill>
                  <a:srgbClr val="0070C0"/>
                </a:solidFill>
                <a:latin typeface="Arial" pitchFamily="34" charset="0"/>
                <a:cs typeface="Arial" pitchFamily="34" charset="0"/>
              </a:rPr>
              <a:t>(Quote from Franklin Institute for Science Learning)</a:t>
            </a:r>
            <a:endParaRPr lang="en-US" dirty="0">
              <a:solidFill>
                <a:prstClr val="black"/>
              </a:solidFill>
            </a:endParaRPr>
          </a:p>
        </p:txBody>
      </p:sp>
    </p:spTree>
    <p:extLst>
      <p:ext uri="{BB962C8B-B14F-4D97-AF65-F5344CB8AC3E}">
        <p14:creationId xmlns:p14="http://schemas.microsoft.com/office/powerpoint/2010/main" val="3884653685"/>
      </p:ext>
    </p:extLst>
  </p:cSld>
  <p:clrMapOvr>
    <a:masterClrMapping/>
  </p:clrMapOv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3399FF"/>
            </a:gs>
            <a:gs pos="16000">
              <a:srgbClr val="00CCCC"/>
            </a:gs>
            <a:gs pos="47000">
              <a:srgbClr val="9999FF"/>
            </a:gs>
            <a:gs pos="60001">
              <a:srgbClr val="2E6792"/>
            </a:gs>
            <a:gs pos="71001">
              <a:srgbClr val="3333CC"/>
            </a:gs>
            <a:gs pos="81000">
              <a:srgbClr val="1170FF"/>
            </a:gs>
            <a:gs pos="100000">
              <a:srgbClr val="006699"/>
            </a:gs>
          </a:gsLst>
          <a:path path="circle">
            <a:fillToRect l="100000" t="100000"/>
          </a:path>
          <a:tileRect r="-100000" b="-100000"/>
        </a:gradFill>
        <a:effectLst/>
      </p:bgPr>
    </p:bg>
    <p:spTree>
      <p:nvGrpSpPr>
        <p:cNvPr id="1" name=""/>
        <p:cNvGrpSpPr/>
        <p:nvPr/>
      </p:nvGrpSpPr>
      <p:grpSpPr>
        <a:xfrm>
          <a:off x="0" y="0"/>
          <a:ext cx="0" cy="0"/>
          <a:chOff x="0" y="0"/>
          <a:chExt cx="0" cy="0"/>
        </a:xfrm>
      </p:grpSpPr>
      <p:sp>
        <p:nvSpPr>
          <p:cNvPr id="4" name="Title 3"/>
          <p:cNvSpPr>
            <a:spLocks noGrp="1"/>
          </p:cNvSpPr>
          <p:nvPr>
            <p:ph type="title"/>
          </p:nvPr>
        </p:nvSpPr>
        <p:spPr>
          <a:xfrm>
            <a:off x="1295400" y="1143000"/>
            <a:ext cx="7498080" cy="381000"/>
          </a:xfrm>
        </p:spPr>
        <p:txBody>
          <a:bodyPr>
            <a:noAutofit/>
          </a:bodyPr>
          <a:lstStyle/>
          <a:p>
            <a:r>
              <a:rPr lang="en-US" sz="3600" dirty="0" smtClean="0">
                <a:solidFill>
                  <a:srgbClr val="0070C0"/>
                </a:solidFill>
                <a:effectLst>
                  <a:outerShdw blurRad="38100" dist="38100" dir="2700000" algn="tl">
                    <a:srgbClr val="000000">
                      <a:alpha val="43137"/>
                    </a:srgbClr>
                  </a:outerShdw>
                </a:effectLst>
                <a:cs typeface="Arial" pitchFamily="34" charset="0"/>
              </a:rPr>
              <a:t>What is the Mind?</a:t>
            </a:r>
            <a:br>
              <a:rPr lang="en-US" sz="3600" dirty="0" smtClean="0">
                <a:solidFill>
                  <a:srgbClr val="0070C0"/>
                </a:solidFill>
                <a:effectLst>
                  <a:outerShdw blurRad="38100" dist="38100" dir="2700000" algn="tl">
                    <a:srgbClr val="000000">
                      <a:alpha val="43137"/>
                    </a:srgbClr>
                  </a:outerShdw>
                </a:effectLst>
                <a:cs typeface="Arial" pitchFamily="34" charset="0"/>
              </a:rPr>
            </a:br>
            <a:endParaRPr lang="en-US" sz="3600" dirty="0">
              <a:solidFill>
                <a:srgbClr val="0070C0"/>
              </a:solidFill>
              <a:effectLst>
                <a:outerShdw blurRad="38100" dist="38100" dir="2700000" algn="tl">
                  <a:srgbClr val="000000">
                    <a:alpha val="43137"/>
                  </a:srgbClr>
                </a:outerShdw>
              </a:effectLst>
            </a:endParaRPr>
          </a:p>
        </p:txBody>
      </p:sp>
      <p:sp>
        <p:nvSpPr>
          <p:cNvPr id="3" name="Subtitle 2"/>
          <p:cNvSpPr>
            <a:spLocks noGrp="1"/>
          </p:cNvSpPr>
          <p:nvPr>
            <p:ph idx="1"/>
          </p:nvPr>
        </p:nvSpPr>
        <p:spPr>
          <a:xfrm>
            <a:off x="1447800" y="1524000"/>
            <a:ext cx="7315200" cy="4343400"/>
          </a:xfrm>
        </p:spPr>
        <p:txBody>
          <a:bodyPr>
            <a:normAutofit/>
          </a:bodyPr>
          <a:lstStyle/>
          <a:p>
            <a:pPr algn="l">
              <a:buNone/>
            </a:pPr>
            <a:endParaRPr lang="en-US" sz="2000" dirty="0" smtClean="0">
              <a:solidFill>
                <a:srgbClr val="0070C0"/>
              </a:solidFill>
              <a:latin typeface="Arial" pitchFamily="34" charset="0"/>
              <a:cs typeface="Arial" pitchFamily="34" charset="0"/>
            </a:endParaRPr>
          </a:p>
          <a:p>
            <a:pPr algn="l">
              <a:buNone/>
            </a:pPr>
            <a:r>
              <a:rPr lang="en-US" sz="2000" dirty="0" smtClean="0">
                <a:solidFill>
                  <a:srgbClr val="0070C0"/>
                </a:solidFill>
                <a:latin typeface="Arial" pitchFamily="34" charset="0"/>
                <a:cs typeface="Arial" pitchFamily="34" charset="0"/>
              </a:rPr>
              <a:t> </a:t>
            </a:r>
          </a:p>
          <a:p>
            <a:pPr lvl="1">
              <a:buFont typeface="Arial" pitchFamily="34" charset="0"/>
              <a:buChar char="•"/>
            </a:pPr>
            <a:r>
              <a:rPr lang="en-US" sz="2000" dirty="0" smtClean="0">
                <a:solidFill>
                  <a:srgbClr val="0070C0"/>
                </a:solidFill>
                <a:latin typeface="Arial" pitchFamily="34" charset="0"/>
                <a:cs typeface="Arial" pitchFamily="34" charset="0"/>
              </a:rPr>
              <a:t>  </a:t>
            </a:r>
            <a:r>
              <a:rPr lang="en-US" sz="2000" dirty="0">
                <a:solidFill>
                  <a:srgbClr val="0070C0"/>
                </a:solidFill>
                <a:latin typeface="Arial" pitchFamily="34" charset="0"/>
                <a:cs typeface="Arial" pitchFamily="34" charset="0"/>
              </a:rPr>
              <a:t>How does the mind relate to the brain, </a:t>
            </a:r>
            <a:r>
              <a:rPr lang="en-US" sz="2000" dirty="0" smtClean="0">
                <a:solidFill>
                  <a:srgbClr val="0070C0"/>
                </a:solidFill>
                <a:latin typeface="Arial" pitchFamily="34" charset="0"/>
                <a:cs typeface="Arial" pitchFamily="34" charset="0"/>
              </a:rPr>
              <a:t>and </a:t>
            </a:r>
            <a:r>
              <a:rPr lang="en-US" sz="2000" dirty="0">
                <a:solidFill>
                  <a:srgbClr val="0070C0"/>
                </a:solidFill>
                <a:latin typeface="Arial" pitchFamily="34" charset="0"/>
                <a:cs typeface="Arial" pitchFamily="34" charset="0"/>
              </a:rPr>
              <a:t>body?</a:t>
            </a:r>
          </a:p>
          <a:p>
            <a:pPr lvl="1" algn="l">
              <a:buFont typeface="Arial" pitchFamily="34" charset="0"/>
              <a:buChar char="•"/>
            </a:pPr>
            <a:r>
              <a:rPr lang="en-US" sz="2000" dirty="0" smtClean="0">
                <a:solidFill>
                  <a:srgbClr val="0070C0"/>
                </a:solidFill>
                <a:latin typeface="Arial" pitchFamily="34" charset="0"/>
                <a:cs typeface="Arial" pitchFamily="34" charset="0"/>
              </a:rPr>
              <a:t>  What is a mind like?</a:t>
            </a:r>
          </a:p>
          <a:p>
            <a:pPr lvl="1" algn="l">
              <a:buFont typeface="Arial" pitchFamily="34" charset="0"/>
              <a:buChar char="•"/>
            </a:pPr>
            <a:r>
              <a:rPr lang="en-US" sz="2000" dirty="0" smtClean="0">
                <a:solidFill>
                  <a:srgbClr val="0070C0"/>
                </a:solidFill>
                <a:latin typeface="Arial" pitchFamily="34" charset="0"/>
                <a:cs typeface="Arial" pitchFamily="34" charset="0"/>
              </a:rPr>
              <a:t>  What are the properties or characteristics?</a:t>
            </a:r>
          </a:p>
          <a:p>
            <a:pPr lvl="1" algn="l">
              <a:buFont typeface="Arial" pitchFamily="34" charset="0"/>
              <a:buChar char="•"/>
            </a:pPr>
            <a:r>
              <a:rPr lang="en-US" sz="2000" dirty="0" smtClean="0">
                <a:solidFill>
                  <a:srgbClr val="0070C0"/>
                </a:solidFill>
                <a:latin typeface="Arial" pitchFamily="34" charset="0"/>
                <a:cs typeface="Arial" pitchFamily="34" charset="0"/>
              </a:rPr>
              <a:t>  Do minds have parts? </a:t>
            </a:r>
          </a:p>
          <a:p>
            <a:pPr lvl="1" algn="l">
              <a:buFont typeface="Arial" pitchFamily="34" charset="0"/>
              <a:buChar char="•"/>
            </a:pPr>
            <a:r>
              <a:rPr lang="en-US" sz="2000" dirty="0" smtClean="0">
                <a:solidFill>
                  <a:srgbClr val="0070C0"/>
                </a:solidFill>
                <a:latin typeface="Arial" pitchFamily="34" charset="0"/>
                <a:cs typeface="Arial" pitchFamily="34" charset="0"/>
              </a:rPr>
              <a:t>  If so, how would you describe them?</a:t>
            </a:r>
          </a:p>
          <a:p>
            <a:pPr lvl="1" algn="l">
              <a:buFont typeface="Arial" pitchFamily="34" charset="0"/>
              <a:buChar char="•"/>
            </a:pPr>
            <a:r>
              <a:rPr lang="en-US" sz="2000" dirty="0" smtClean="0">
                <a:solidFill>
                  <a:srgbClr val="0070C0"/>
                </a:solidFill>
                <a:latin typeface="Arial" pitchFamily="34" charset="0"/>
                <a:cs typeface="Arial" pitchFamily="34" charset="0"/>
              </a:rPr>
              <a:t>  Is mind different from the brain?</a:t>
            </a:r>
          </a:p>
          <a:p>
            <a:pPr lvl="1" algn="l">
              <a:buFont typeface="Arial" pitchFamily="34" charset="0"/>
              <a:buChar char="•"/>
            </a:pPr>
            <a:r>
              <a:rPr lang="en-US" sz="2000" dirty="0" smtClean="0">
                <a:solidFill>
                  <a:srgbClr val="0070C0"/>
                </a:solidFill>
                <a:latin typeface="Arial" pitchFamily="34" charset="0"/>
                <a:cs typeface="Arial" pitchFamily="34" charset="0"/>
              </a:rPr>
              <a:t>  Where does it start, where does it end?</a:t>
            </a:r>
          </a:p>
          <a:p>
            <a:pPr algn="l"/>
            <a:endParaRPr lang="en-US" dirty="0"/>
          </a:p>
        </p:txBody>
      </p:sp>
      <p:pic>
        <p:nvPicPr>
          <p:cNvPr id="5" name="Picture 4" descr="consciousness image.jpeg"/>
          <p:cNvPicPr>
            <a:picLocks noChangeAspect="1"/>
          </p:cNvPicPr>
          <p:nvPr/>
        </p:nvPicPr>
        <p:blipFill>
          <a:blip r:embed="rId3" cstate="print"/>
          <a:stretch>
            <a:fillRect/>
          </a:stretch>
        </p:blipFill>
        <p:spPr>
          <a:xfrm>
            <a:off x="6789420" y="5105400"/>
            <a:ext cx="2125980" cy="1371600"/>
          </a:xfrm>
          <a:prstGeom prst="rect">
            <a:avLst/>
          </a:prstGeom>
        </p:spPr>
      </p:pic>
    </p:spTree>
    <p:extLst>
      <p:ext uri="{BB962C8B-B14F-4D97-AF65-F5344CB8AC3E}">
        <p14:creationId xmlns:p14="http://schemas.microsoft.com/office/powerpoint/2010/main" val="118350221"/>
      </p:ext>
    </p:extLst>
  </p:cSld>
  <p:clrMapOvr>
    <a:masterClrMapping/>
  </p:clrMapOvr>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gradFill>
          <a:gsLst>
            <a:gs pos="0">
              <a:srgbClr val="03D4A8"/>
            </a:gs>
            <a:gs pos="25000">
              <a:srgbClr val="21D6E0"/>
            </a:gs>
            <a:gs pos="75000">
              <a:srgbClr val="0087E6"/>
            </a:gs>
            <a:gs pos="100000">
              <a:srgbClr val="005CBF"/>
            </a:gs>
          </a:gsLst>
          <a:lin ang="5400000" scaled="0"/>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
            </a:r>
            <a:br>
              <a:rPr lang="en-US" dirty="0" smtClean="0"/>
            </a:br>
            <a:endParaRPr lang="en-US" dirty="0"/>
          </a:p>
        </p:txBody>
      </p:sp>
      <p:sp>
        <p:nvSpPr>
          <p:cNvPr id="3" name="Text Placeholder 2"/>
          <p:cNvSpPr>
            <a:spLocks noGrp="1"/>
          </p:cNvSpPr>
          <p:nvPr>
            <p:ph type="body" idx="1"/>
          </p:nvPr>
        </p:nvSpPr>
        <p:spPr/>
        <p:txBody>
          <a:bodyPr>
            <a:normAutofit/>
          </a:bodyPr>
          <a:lstStyle/>
          <a:p>
            <a:r>
              <a:rPr lang="en-US" sz="3600" b="1" dirty="0" smtClean="0">
                <a:latin typeface="Adobe Myungjo Std M" pitchFamily="18" charset="-128"/>
                <a:ea typeface="Adobe Myungjo Std M" pitchFamily="18" charset="-128"/>
              </a:rPr>
              <a:t>Pirates and Dualism</a:t>
            </a:r>
            <a:endParaRPr lang="en-US" sz="3600" b="1" dirty="0">
              <a:latin typeface="Adobe Myungjo Std M" pitchFamily="18" charset="-128"/>
              <a:ea typeface="Adobe Myungjo Std M" pitchFamily="18" charset="-128"/>
            </a:endParaRPr>
          </a:p>
        </p:txBody>
      </p:sp>
      <p:pic>
        <p:nvPicPr>
          <p:cNvPr id="1126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71976" y="3810000"/>
            <a:ext cx="2582863" cy="25495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126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38800" y="2895600"/>
            <a:ext cx="2811463" cy="23431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221548988"/>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a:gradFill>
          <a:gsLst>
            <a:gs pos="0">
              <a:srgbClr val="0070C0"/>
            </a:gs>
            <a:gs pos="25000">
              <a:srgbClr val="21D6E0"/>
            </a:gs>
            <a:gs pos="75000">
              <a:srgbClr val="0087E6"/>
            </a:gs>
            <a:gs pos="100000">
              <a:srgbClr val="005CBF"/>
            </a:gs>
          </a:gsLst>
          <a:lin ang="5400000" scaled="0"/>
        </a:gradFill>
        <a:effectLst/>
      </p:bgPr>
    </p:bg>
    <p:spTree>
      <p:nvGrpSpPr>
        <p:cNvPr id="1" name=""/>
        <p:cNvGrpSpPr/>
        <p:nvPr/>
      </p:nvGrpSpPr>
      <p:grpSpPr>
        <a:xfrm>
          <a:off x="0" y="0"/>
          <a:ext cx="0" cy="0"/>
          <a:chOff x="0" y="0"/>
          <a:chExt cx="0" cy="0"/>
        </a:xfrm>
      </p:grpSpPr>
      <p:sp>
        <p:nvSpPr>
          <p:cNvPr id="10" name="Title 9"/>
          <p:cNvSpPr>
            <a:spLocks noGrp="1"/>
          </p:cNvSpPr>
          <p:nvPr>
            <p:ph type="title"/>
          </p:nvPr>
        </p:nvSpPr>
        <p:spPr>
          <a:xfrm>
            <a:off x="457200" y="0"/>
            <a:ext cx="3810000" cy="1162050"/>
          </a:xfrm>
        </p:spPr>
        <p:txBody>
          <a:bodyPr>
            <a:normAutofit/>
          </a:bodyPr>
          <a:lstStyle/>
          <a:p>
            <a:r>
              <a:rPr lang="en-US" sz="2800" dirty="0" smtClean="0">
                <a:solidFill>
                  <a:srgbClr val="002060"/>
                </a:solidFill>
              </a:rPr>
              <a:t>properties</a:t>
            </a:r>
            <a:endParaRPr lang="en-US" sz="2400" dirty="0">
              <a:solidFill>
                <a:srgbClr val="002060"/>
              </a:solidFill>
            </a:endParaRPr>
          </a:p>
        </p:txBody>
      </p:sp>
      <p:pic>
        <p:nvPicPr>
          <p:cNvPr id="4" name="Picture 14" descr="http://www.philosophy-index.com/philosophy/mind/property-dualism.jpg"/>
          <p:cNvPicPr>
            <a:picLocks noChangeAspect="1" noChangeArrowheads="1"/>
          </p:cNvPicPr>
          <p:nvPr/>
        </p:nvPicPr>
        <p:blipFill>
          <a:blip r:embed="rId2" cstate="print"/>
          <a:srcRect b="2857"/>
          <a:stretch>
            <a:fillRect/>
          </a:stretch>
        </p:blipFill>
        <p:spPr bwMode="auto">
          <a:xfrm>
            <a:off x="762000" y="1524000"/>
            <a:ext cx="4267200" cy="4352520"/>
          </a:xfrm>
          <a:prstGeom prst="rect">
            <a:avLst/>
          </a:prstGeom>
          <a:noFill/>
        </p:spPr>
      </p:pic>
      <p:sp>
        <p:nvSpPr>
          <p:cNvPr id="6" name="TextBox 5"/>
          <p:cNvSpPr txBox="1"/>
          <p:nvPr/>
        </p:nvSpPr>
        <p:spPr>
          <a:xfrm>
            <a:off x="5257800" y="1981202"/>
            <a:ext cx="3886200" cy="4339650"/>
          </a:xfrm>
          <a:prstGeom prst="rect">
            <a:avLst/>
          </a:prstGeom>
          <a:noFill/>
        </p:spPr>
        <p:txBody>
          <a:bodyPr wrap="square" rtlCol="0">
            <a:spAutoFit/>
          </a:bodyPr>
          <a:lstStyle/>
          <a:p>
            <a:pPr marL="342900" indent="-342900"/>
            <a:r>
              <a:rPr lang="en-US" sz="2000" dirty="0">
                <a:solidFill>
                  <a:prstClr val="white"/>
                </a:solidFill>
              </a:rPr>
              <a:t>  </a:t>
            </a:r>
            <a:r>
              <a:rPr lang="en-US" sz="2000" b="1" dirty="0">
                <a:solidFill>
                  <a:srgbClr val="7030A0"/>
                </a:solidFill>
              </a:rPr>
              <a:t>Property is the attribute of something, or its quality</a:t>
            </a:r>
          </a:p>
          <a:p>
            <a:pPr marL="342900" indent="-342900"/>
            <a:endParaRPr lang="en-US" dirty="0">
              <a:solidFill>
                <a:prstClr val="black"/>
              </a:solidFill>
            </a:endParaRPr>
          </a:p>
          <a:p>
            <a:pPr marL="342900" indent="-342900"/>
            <a:r>
              <a:rPr lang="en-US" sz="2000" b="1" dirty="0">
                <a:solidFill>
                  <a:srgbClr val="002060"/>
                </a:solidFill>
              </a:rPr>
              <a:t>Questions:</a:t>
            </a:r>
          </a:p>
          <a:p>
            <a:pPr marL="342900" indent="-342900">
              <a:buFont typeface="+mj-lt"/>
              <a:buAutoNum type="arabicPeriod"/>
            </a:pPr>
            <a:endParaRPr lang="en-US" dirty="0">
              <a:solidFill>
                <a:srgbClr val="002060"/>
              </a:solidFill>
            </a:endParaRPr>
          </a:p>
          <a:p>
            <a:pPr marL="342900" indent="-342900">
              <a:buFont typeface="+mj-lt"/>
              <a:buAutoNum type="arabicPeriod"/>
            </a:pPr>
            <a:r>
              <a:rPr lang="en-US" dirty="0">
                <a:solidFill>
                  <a:srgbClr val="002060"/>
                </a:solidFill>
              </a:rPr>
              <a:t>If the quality is accidental is it still a property?</a:t>
            </a:r>
          </a:p>
          <a:p>
            <a:pPr marL="342900" indent="-342900">
              <a:buFont typeface="+mj-lt"/>
              <a:buAutoNum type="arabicPeriod"/>
            </a:pPr>
            <a:endParaRPr lang="en-US" dirty="0">
              <a:solidFill>
                <a:srgbClr val="002060"/>
              </a:solidFill>
            </a:endParaRPr>
          </a:p>
          <a:p>
            <a:pPr marL="342900" indent="-342900">
              <a:buFont typeface="+mj-lt"/>
              <a:buAutoNum type="arabicPeriod"/>
            </a:pPr>
            <a:r>
              <a:rPr lang="en-US" dirty="0">
                <a:solidFill>
                  <a:srgbClr val="002060"/>
                </a:solidFill>
              </a:rPr>
              <a:t>Does it have to be perceived to exist as a property?</a:t>
            </a:r>
          </a:p>
          <a:p>
            <a:pPr marL="342900" indent="-342900">
              <a:buFont typeface="+mj-lt"/>
              <a:buAutoNum type="arabicPeriod"/>
            </a:pPr>
            <a:endParaRPr lang="en-US" dirty="0">
              <a:solidFill>
                <a:srgbClr val="002060"/>
              </a:solidFill>
            </a:endParaRPr>
          </a:p>
          <a:p>
            <a:pPr marL="342900" indent="-342900">
              <a:buFont typeface="+mj-lt"/>
              <a:buAutoNum type="arabicPeriod"/>
            </a:pPr>
            <a:r>
              <a:rPr lang="en-US" dirty="0">
                <a:solidFill>
                  <a:srgbClr val="002060"/>
                </a:solidFill>
              </a:rPr>
              <a:t>Is the mind an intrinsic property,   or is it extrinsic?</a:t>
            </a:r>
          </a:p>
          <a:p>
            <a:pPr marL="342900" indent="-342900">
              <a:buFont typeface="+mj-lt"/>
              <a:buAutoNum type="arabicPeriod"/>
            </a:pPr>
            <a:endParaRPr lang="en-US" dirty="0">
              <a:solidFill>
                <a:srgbClr val="002060"/>
              </a:solidFill>
            </a:endParaRPr>
          </a:p>
          <a:p>
            <a:pPr marL="342900" indent="-342900"/>
            <a:r>
              <a:rPr lang="en-US" dirty="0">
                <a:solidFill>
                  <a:srgbClr val="002060"/>
                </a:solidFill>
              </a:rPr>
              <a:t>             Examples??</a:t>
            </a:r>
          </a:p>
        </p:txBody>
      </p:sp>
    </p:spTree>
    <p:extLst>
      <p:ext uri="{BB962C8B-B14F-4D97-AF65-F5344CB8AC3E}">
        <p14:creationId xmlns:p14="http://schemas.microsoft.com/office/powerpoint/2010/main" val="2513224719"/>
      </p:ext>
    </p:extLst>
  </p:cSld>
  <p:clrMapOvr>
    <a:masterClrMapping/>
  </p:clrMapOvr>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bg>
      <p:bgPr>
        <a:gradFill>
          <a:gsLst>
            <a:gs pos="0">
              <a:srgbClr val="0070C0"/>
            </a:gs>
            <a:gs pos="25000">
              <a:srgbClr val="21D6E0"/>
            </a:gs>
            <a:gs pos="75000">
              <a:srgbClr val="0087E6"/>
            </a:gs>
            <a:gs pos="100000">
              <a:srgbClr val="005CBF"/>
            </a:gs>
          </a:gsLst>
          <a:lin ang="5400000" scaled="0"/>
        </a:gradFill>
        <a:effectLst/>
      </p:bgPr>
    </p:bg>
    <p:spTree>
      <p:nvGrpSpPr>
        <p:cNvPr id="1" name=""/>
        <p:cNvGrpSpPr/>
        <p:nvPr/>
      </p:nvGrpSpPr>
      <p:grpSpPr>
        <a:xfrm>
          <a:off x="0" y="0"/>
          <a:ext cx="0" cy="0"/>
          <a:chOff x="0" y="0"/>
          <a:chExt cx="0" cy="0"/>
        </a:xfrm>
      </p:grpSpPr>
      <p:sp>
        <p:nvSpPr>
          <p:cNvPr id="10" name="Title 9"/>
          <p:cNvSpPr>
            <a:spLocks noGrp="1"/>
          </p:cNvSpPr>
          <p:nvPr>
            <p:ph type="title"/>
          </p:nvPr>
        </p:nvSpPr>
        <p:spPr>
          <a:xfrm>
            <a:off x="1905000" y="533400"/>
            <a:ext cx="5715000" cy="1447800"/>
          </a:xfrm>
        </p:spPr>
        <p:txBody>
          <a:bodyPr>
            <a:normAutofit/>
          </a:bodyPr>
          <a:lstStyle/>
          <a:p>
            <a:pPr algn="r">
              <a:lnSpc>
                <a:spcPct val="150000"/>
              </a:lnSpc>
            </a:pPr>
            <a:r>
              <a:rPr lang="en-US" sz="2800" dirty="0" smtClean="0">
                <a:solidFill>
                  <a:srgbClr val="002060"/>
                </a:solidFill>
              </a:rPr>
              <a:t>Does the mind </a:t>
            </a:r>
            <a:br>
              <a:rPr lang="en-US" sz="2800" dirty="0" smtClean="0">
                <a:solidFill>
                  <a:srgbClr val="002060"/>
                </a:solidFill>
              </a:rPr>
            </a:br>
            <a:r>
              <a:rPr lang="en-US" sz="2800" dirty="0" smtClean="0">
                <a:solidFill>
                  <a:srgbClr val="002060"/>
                </a:solidFill>
              </a:rPr>
              <a:t>have Parts ?</a:t>
            </a:r>
            <a:endParaRPr lang="en-US" sz="2800" dirty="0">
              <a:solidFill>
                <a:srgbClr val="002060"/>
              </a:solidFill>
            </a:endParaRPr>
          </a:p>
        </p:txBody>
      </p:sp>
      <p:pic>
        <p:nvPicPr>
          <p:cNvPr id="44034" name="Picture 2" descr="https://encrypted-tbn2.google.com/images?q=tbn:ANd9GcSEMxQz2lB8SJIFnCzkTlBrcftrOQgHqWZxJygjc6WNYJZXJfV3"/>
          <p:cNvPicPr>
            <a:picLocks noChangeAspect="1" noChangeArrowheads="1"/>
          </p:cNvPicPr>
          <p:nvPr/>
        </p:nvPicPr>
        <p:blipFill>
          <a:blip r:embed="rId2" cstate="print"/>
          <a:srcRect b="6154"/>
          <a:stretch>
            <a:fillRect/>
          </a:stretch>
        </p:blipFill>
        <p:spPr bwMode="auto">
          <a:xfrm>
            <a:off x="685799" y="1447800"/>
            <a:ext cx="3666757" cy="2590800"/>
          </a:xfrm>
          <a:prstGeom prst="rect">
            <a:avLst/>
          </a:prstGeom>
          <a:noFill/>
        </p:spPr>
      </p:pic>
      <p:pic>
        <p:nvPicPr>
          <p:cNvPr id="47106" name="Picture 2" descr="https://encrypted-tbn3.google.com/images?q=tbn:ANd9GcScfI_Il3MThGM9WkzaPIQHEi0klDVjYLFKXIJjwZ5oX4gffG75gw"/>
          <p:cNvPicPr>
            <a:picLocks noChangeAspect="1" noChangeArrowheads="1"/>
          </p:cNvPicPr>
          <p:nvPr/>
        </p:nvPicPr>
        <p:blipFill>
          <a:blip r:embed="rId3" cstate="print"/>
          <a:srcRect l="4412" t="6486" r="4412" b="6486"/>
          <a:stretch>
            <a:fillRect/>
          </a:stretch>
        </p:blipFill>
        <p:spPr bwMode="auto">
          <a:xfrm>
            <a:off x="4882981" y="4038604"/>
            <a:ext cx="3575221" cy="2321013"/>
          </a:xfrm>
          <a:prstGeom prst="rect">
            <a:avLst/>
          </a:prstGeom>
          <a:noFill/>
        </p:spPr>
      </p:pic>
      <p:sp>
        <p:nvSpPr>
          <p:cNvPr id="9" name="TextBox 8"/>
          <p:cNvSpPr txBox="1"/>
          <p:nvPr/>
        </p:nvSpPr>
        <p:spPr>
          <a:xfrm>
            <a:off x="381000" y="4419600"/>
            <a:ext cx="3886200" cy="1938992"/>
          </a:xfrm>
          <a:prstGeom prst="rect">
            <a:avLst/>
          </a:prstGeom>
          <a:noFill/>
        </p:spPr>
        <p:txBody>
          <a:bodyPr wrap="square" rtlCol="0">
            <a:spAutoFit/>
          </a:bodyPr>
          <a:lstStyle/>
          <a:p>
            <a:r>
              <a:rPr lang="en-US" sz="2000" dirty="0">
                <a:solidFill>
                  <a:prstClr val="black"/>
                </a:solidFill>
              </a:rPr>
              <a:t>Conative</a:t>
            </a:r>
          </a:p>
          <a:p>
            <a:r>
              <a:rPr lang="en-US" sz="2000" dirty="0">
                <a:solidFill>
                  <a:prstClr val="black"/>
                </a:solidFill>
              </a:rPr>
              <a:t>Cognitive</a:t>
            </a:r>
          </a:p>
          <a:p>
            <a:r>
              <a:rPr lang="en-US" sz="2000" dirty="0">
                <a:solidFill>
                  <a:prstClr val="black"/>
                </a:solidFill>
              </a:rPr>
              <a:t>Affective </a:t>
            </a:r>
          </a:p>
          <a:p>
            <a:endParaRPr lang="en-US" sz="2000" dirty="0">
              <a:solidFill>
                <a:prstClr val="black"/>
              </a:solidFill>
            </a:endParaRPr>
          </a:p>
          <a:p>
            <a:r>
              <a:rPr lang="en-US" sz="2000" dirty="0">
                <a:solidFill>
                  <a:prstClr val="black"/>
                </a:solidFill>
              </a:rPr>
              <a:t>Implicit Memory</a:t>
            </a:r>
          </a:p>
          <a:p>
            <a:r>
              <a:rPr lang="en-US" sz="2000" dirty="0">
                <a:solidFill>
                  <a:prstClr val="black"/>
                </a:solidFill>
              </a:rPr>
              <a:t>Explicit Memory</a:t>
            </a:r>
          </a:p>
        </p:txBody>
      </p:sp>
    </p:spTree>
    <p:extLst>
      <p:ext uri="{BB962C8B-B14F-4D97-AF65-F5344CB8AC3E}">
        <p14:creationId xmlns:p14="http://schemas.microsoft.com/office/powerpoint/2010/main" val="104021767"/>
      </p:ext>
    </p:extLst>
  </p:cSld>
  <p:clrMapOvr>
    <a:masterClrMapping/>
  </p:clrMapOvr>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68701" y="304800"/>
            <a:ext cx="7498080" cy="1143000"/>
          </a:xfrm>
        </p:spPr>
        <p:txBody>
          <a:bodyPr>
            <a:normAutofit fontScale="90000"/>
          </a:bodyPr>
          <a:lstStyle/>
          <a:p>
            <a:r>
              <a:rPr lang="en-US" dirty="0" smtClean="0"/>
              <a:t>IS BEHAVIOR LEARNED?</a:t>
            </a:r>
            <a:br>
              <a:rPr lang="en-US" dirty="0" smtClean="0"/>
            </a:br>
            <a:r>
              <a:rPr lang="en-US" dirty="0" smtClean="0"/>
              <a:t>    </a:t>
            </a:r>
            <a:r>
              <a:rPr lang="en-US" sz="3600" dirty="0" smtClean="0"/>
              <a:t>ETHICS, IDENTITY &amp; LAW</a:t>
            </a:r>
            <a:r>
              <a:rPr lang="en-US" sz="3600" dirty="0"/>
              <a:t/>
            </a:r>
            <a:br>
              <a:rPr lang="en-US" sz="3600" dirty="0"/>
            </a:br>
            <a:endParaRPr lang="en-US" sz="2200" dirty="0"/>
          </a:p>
        </p:txBody>
      </p:sp>
      <p:pic>
        <p:nvPicPr>
          <p:cNvPr id="3074" name="Picture 2"/>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4191000" y="2213836"/>
            <a:ext cx="2844800" cy="2133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5" name="Picture 3"/>
          <p:cNvPicPr>
            <a:picLocks noGrp="1" noChangeAspect="1" noChangeArrowheads="1"/>
          </p:cNvPicPr>
          <p:nvPr>
            <p:ph sz="half" idx="2"/>
          </p:nvPr>
        </p:nvPicPr>
        <p:blipFill rotWithShape="1">
          <a:blip r:embed="rId3">
            <a:extLst>
              <a:ext uri="{28A0092B-C50C-407E-A947-70E740481C1C}">
                <a14:useLocalDpi xmlns:a14="http://schemas.microsoft.com/office/drawing/2010/main" val="0"/>
              </a:ext>
            </a:extLst>
          </a:blip>
          <a:srcRect l="27122" t="8475" r="29128"/>
          <a:stretch/>
        </p:blipFill>
        <p:spPr bwMode="auto">
          <a:xfrm>
            <a:off x="1752600" y="4195464"/>
            <a:ext cx="1340070" cy="209985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extBox 4"/>
          <p:cNvSpPr txBox="1"/>
          <p:nvPr/>
        </p:nvSpPr>
        <p:spPr>
          <a:xfrm>
            <a:off x="3566932" y="4920959"/>
            <a:ext cx="3888629" cy="1200329"/>
          </a:xfrm>
          <a:prstGeom prst="rect">
            <a:avLst/>
          </a:prstGeom>
          <a:noFill/>
        </p:spPr>
        <p:txBody>
          <a:bodyPr wrap="none" rtlCol="0">
            <a:spAutoFit/>
          </a:bodyPr>
          <a:lstStyle/>
          <a:p>
            <a:r>
              <a:rPr lang="en-US" dirty="0" smtClean="0"/>
              <a:t>Guilty, or not guilty by insanity?</a:t>
            </a:r>
          </a:p>
          <a:p>
            <a:endParaRPr lang="en-US" dirty="0"/>
          </a:p>
          <a:p>
            <a:r>
              <a:rPr lang="en-US" dirty="0" smtClean="0"/>
              <a:t>Is he responsible for his actions?   Why?</a:t>
            </a:r>
          </a:p>
          <a:p>
            <a:endParaRPr lang="en-US" dirty="0"/>
          </a:p>
        </p:txBody>
      </p:sp>
      <p:sp>
        <p:nvSpPr>
          <p:cNvPr id="6" name="TextBox 5"/>
          <p:cNvSpPr txBox="1"/>
          <p:nvPr/>
        </p:nvSpPr>
        <p:spPr>
          <a:xfrm>
            <a:off x="4325006" y="1609725"/>
            <a:ext cx="3049233" cy="461665"/>
          </a:xfrm>
          <a:prstGeom prst="rect">
            <a:avLst/>
          </a:prstGeom>
          <a:noFill/>
        </p:spPr>
        <p:txBody>
          <a:bodyPr wrap="none" rtlCol="0">
            <a:spAutoFit/>
          </a:bodyPr>
          <a:lstStyle/>
          <a:p>
            <a:r>
              <a:rPr lang="en-US" sz="2400" dirty="0">
                <a:solidFill>
                  <a:srgbClr val="242852">
                    <a:satMod val="130000"/>
                  </a:srgbClr>
                </a:solidFill>
                <a:effectLst>
                  <a:outerShdw blurRad="50000" dist="30000" dir="5400000" algn="tl" rotWithShape="0">
                    <a:srgbClr val="000000">
                      <a:alpha val="30000"/>
                    </a:srgbClr>
                  </a:outerShdw>
                </a:effectLst>
              </a:rPr>
              <a:t>Who is James Holmes?</a:t>
            </a:r>
            <a:endParaRPr lang="en-US" sz="1400" dirty="0"/>
          </a:p>
        </p:txBody>
      </p:sp>
      <p:pic>
        <p:nvPicPr>
          <p:cNvPr id="3078" name="Picture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24000" y="1609725"/>
            <a:ext cx="2466975" cy="18478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TextBox 6"/>
          <p:cNvSpPr txBox="1"/>
          <p:nvPr/>
        </p:nvSpPr>
        <p:spPr>
          <a:xfrm>
            <a:off x="1681085" y="3543119"/>
            <a:ext cx="1975541" cy="461665"/>
          </a:xfrm>
          <a:prstGeom prst="rect">
            <a:avLst/>
          </a:prstGeom>
          <a:noFill/>
        </p:spPr>
        <p:txBody>
          <a:bodyPr wrap="none" rtlCol="0">
            <a:spAutoFit/>
          </a:bodyPr>
          <a:lstStyle/>
          <a:p>
            <a:r>
              <a:rPr lang="en-US" sz="2400" b="1" dirty="0" smtClean="0">
                <a:solidFill>
                  <a:schemeClr val="accent2">
                    <a:lumMod val="50000"/>
                  </a:schemeClr>
                </a:solidFill>
              </a:rPr>
              <a:t> </a:t>
            </a:r>
            <a:r>
              <a:rPr lang="en-US" sz="2400" dirty="0" smtClean="0">
                <a:solidFill>
                  <a:schemeClr val="accent2">
                    <a:lumMod val="50000"/>
                  </a:schemeClr>
                </a:solidFill>
              </a:rPr>
              <a:t>Same Person?</a:t>
            </a:r>
            <a:endParaRPr lang="en-US" sz="2400" dirty="0">
              <a:solidFill>
                <a:schemeClr val="accent2">
                  <a:lumMod val="50000"/>
                </a:schemeClr>
              </a:solidFill>
            </a:endParaRPr>
          </a:p>
        </p:txBody>
      </p:sp>
      <p:sp>
        <p:nvSpPr>
          <p:cNvPr id="8" name="Rectangle 7"/>
          <p:cNvSpPr/>
          <p:nvPr/>
        </p:nvSpPr>
        <p:spPr>
          <a:xfrm>
            <a:off x="3656626" y="6211669"/>
            <a:ext cx="5487373" cy="646331"/>
          </a:xfrm>
          <a:prstGeom prst="rect">
            <a:avLst/>
          </a:prstGeom>
        </p:spPr>
        <p:txBody>
          <a:bodyPr wrap="square">
            <a:spAutoFit/>
          </a:bodyPr>
          <a:lstStyle/>
          <a:p>
            <a:r>
              <a:rPr lang="en-US" dirty="0" smtClean="0">
                <a:hlinkClick r:id="rId5"/>
              </a:rPr>
              <a:t>https://www.youtube.com/watch?v=O0kuM6vv6u4</a:t>
            </a:r>
            <a:endParaRPr lang="en-US" dirty="0" smtClean="0"/>
          </a:p>
          <a:p>
            <a:endParaRPr lang="en-US" dirty="0"/>
          </a:p>
        </p:txBody>
      </p:sp>
    </p:spTree>
    <p:extLst>
      <p:ext uri="{BB962C8B-B14F-4D97-AF65-F5344CB8AC3E}">
        <p14:creationId xmlns:p14="http://schemas.microsoft.com/office/powerpoint/2010/main" val="78959130"/>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bg>
      <p:bgPr>
        <a:gradFill>
          <a:gsLst>
            <a:gs pos="0">
              <a:srgbClr val="03D4A8"/>
            </a:gs>
            <a:gs pos="25000">
              <a:srgbClr val="21D6E0"/>
            </a:gs>
            <a:gs pos="75000">
              <a:srgbClr val="0087E6"/>
            </a:gs>
            <a:gs pos="100000">
              <a:srgbClr val="005CBF"/>
            </a:gs>
          </a:gsLst>
          <a:lin ang="5400000" scaled="0"/>
        </a:gradFill>
        <a:effectLst/>
      </p:bgPr>
    </p:bg>
    <p:spTree>
      <p:nvGrpSpPr>
        <p:cNvPr id="1" name=""/>
        <p:cNvGrpSpPr/>
        <p:nvPr/>
      </p:nvGrpSpPr>
      <p:grpSpPr>
        <a:xfrm>
          <a:off x="0" y="0"/>
          <a:ext cx="0" cy="0"/>
          <a:chOff x="0" y="0"/>
          <a:chExt cx="0" cy="0"/>
        </a:xfrm>
      </p:grpSpPr>
      <p:pic>
        <p:nvPicPr>
          <p:cNvPr id="4101"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00400" y="3810000"/>
            <a:ext cx="2487613" cy="1841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098"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r="50000"/>
          <a:stretch/>
        </p:blipFill>
        <p:spPr bwMode="auto">
          <a:xfrm>
            <a:off x="5815013" y="3782898"/>
            <a:ext cx="1243012" cy="18383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itle 1"/>
          <p:cNvSpPr>
            <a:spLocks noGrp="1"/>
          </p:cNvSpPr>
          <p:nvPr>
            <p:ph type="title"/>
          </p:nvPr>
        </p:nvSpPr>
        <p:spPr>
          <a:xfrm>
            <a:off x="2514600" y="1371600"/>
            <a:ext cx="6400800" cy="2286000"/>
          </a:xfrm>
        </p:spPr>
        <p:txBody>
          <a:bodyPr>
            <a:normAutofit/>
          </a:bodyPr>
          <a:lstStyle/>
          <a:p>
            <a:r>
              <a:rPr lang="en-US" sz="3600" dirty="0" smtClean="0">
                <a:solidFill>
                  <a:srgbClr val="0070C0"/>
                </a:solidFill>
              </a:rPr>
              <a:t>Ethics</a:t>
            </a:r>
            <a:endParaRPr lang="en-US" sz="3600" dirty="0">
              <a:solidFill>
                <a:srgbClr val="0070C0"/>
              </a:solidFill>
            </a:endParaRPr>
          </a:p>
        </p:txBody>
      </p:sp>
      <p:sp>
        <p:nvSpPr>
          <p:cNvPr id="3" name="Subtitle 2"/>
          <p:cNvSpPr>
            <a:spLocks noGrp="1"/>
          </p:cNvSpPr>
          <p:nvPr>
            <p:ph type="body" idx="1"/>
          </p:nvPr>
        </p:nvSpPr>
        <p:spPr>
          <a:xfrm>
            <a:off x="2487613" y="1756569"/>
            <a:ext cx="6400800" cy="1509712"/>
          </a:xfrm>
        </p:spPr>
        <p:txBody>
          <a:bodyPr/>
          <a:lstStyle/>
          <a:p>
            <a:r>
              <a:rPr lang="en-US" dirty="0" smtClean="0"/>
              <a:t>Guilty, innocent or guilty by insanity?</a:t>
            </a:r>
          </a:p>
          <a:p>
            <a:endParaRPr lang="en-US" dirty="0" smtClean="0"/>
          </a:p>
          <a:p>
            <a:r>
              <a:rPr lang="en-US" dirty="0" smtClean="0"/>
              <a:t>He was diagnosed with Schizophrenia… is he responsible for his actions?</a:t>
            </a:r>
            <a:endParaRPr lang="en-US" dirty="0"/>
          </a:p>
        </p:txBody>
      </p:sp>
      <p:pic>
        <p:nvPicPr>
          <p:cNvPr id="4099" name="Picture 3"/>
          <p:cNvPicPr>
            <a:picLocks noChangeAspect="1" noChangeArrowheads="1"/>
          </p:cNvPicPr>
          <p:nvPr/>
        </p:nvPicPr>
        <p:blipFill rotWithShape="1">
          <a:blip r:embed="rId4">
            <a:extLst>
              <a:ext uri="{28A0092B-C50C-407E-A947-70E740481C1C}">
                <a14:useLocalDpi xmlns:a14="http://schemas.microsoft.com/office/drawing/2010/main" val="0"/>
              </a:ext>
            </a:extLst>
          </a:blip>
          <a:srcRect l="50000"/>
          <a:stretch/>
        </p:blipFill>
        <p:spPr bwMode="auto">
          <a:xfrm>
            <a:off x="3105504" y="3752622"/>
            <a:ext cx="1295159" cy="189887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100" name="Picture 4"/>
          <p:cNvPicPr>
            <a:picLocks noChangeAspect="1" noChangeArrowheads="1"/>
          </p:cNvPicPr>
          <p:nvPr/>
        </p:nvPicPr>
        <p:blipFill rotWithShape="1">
          <a:blip r:embed="rId5">
            <a:extLst>
              <a:ext uri="{28A0092B-C50C-407E-A947-70E740481C1C}">
                <a14:useLocalDpi xmlns:a14="http://schemas.microsoft.com/office/drawing/2010/main" val="0"/>
              </a:ext>
            </a:extLst>
          </a:blip>
          <a:srcRect l="-55023" t="110331" r="105023" b="-110331"/>
          <a:stretch/>
        </p:blipFill>
        <p:spPr bwMode="auto">
          <a:xfrm>
            <a:off x="4571206" y="2511425"/>
            <a:ext cx="1243807" cy="1835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888218498"/>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447800" y="1045053"/>
            <a:ext cx="7406640" cy="1472184"/>
          </a:xfrm>
        </p:spPr>
        <p:txBody>
          <a:bodyPr>
            <a:normAutofit fontScale="90000"/>
          </a:bodyPr>
          <a:lstStyle/>
          <a:p>
            <a:r>
              <a:rPr lang="en-US" dirty="0" smtClean="0"/>
              <a:t>Mind Theory Identity</a:t>
            </a:r>
            <a:br>
              <a:rPr lang="en-US" dirty="0" smtClean="0"/>
            </a:br>
            <a:r>
              <a:rPr lang="en-US" dirty="0" smtClean="0"/>
              <a:t>Body </a:t>
            </a:r>
            <a:r>
              <a:rPr lang="en-US" dirty="0"/>
              <a:t>Theory Identity</a:t>
            </a:r>
            <a:br>
              <a:rPr lang="en-US" dirty="0"/>
            </a:br>
            <a:r>
              <a:rPr lang="en-US" sz="2000" dirty="0"/>
              <a:t/>
            </a:r>
            <a:br>
              <a:rPr lang="en-US" sz="2000" dirty="0"/>
            </a:br>
            <a:endParaRPr lang="en-US" dirty="0"/>
          </a:p>
        </p:txBody>
      </p:sp>
      <p:sp>
        <p:nvSpPr>
          <p:cNvPr id="3" name="Subtitle 2"/>
          <p:cNvSpPr>
            <a:spLocks noGrp="1"/>
          </p:cNvSpPr>
          <p:nvPr>
            <p:ph type="subTitle" idx="1"/>
          </p:nvPr>
        </p:nvSpPr>
        <p:spPr>
          <a:xfrm>
            <a:off x="1275775" y="4419600"/>
            <a:ext cx="4648200" cy="1752600"/>
          </a:xfrm>
        </p:spPr>
        <p:txBody>
          <a:bodyPr>
            <a:noAutofit/>
          </a:bodyPr>
          <a:lstStyle/>
          <a:p>
            <a:endParaRPr lang="en-US" sz="1400" dirty="0" smtClean="0"/>
          </a:p>
          <a:p>
            <a:r>
              <a:rPr lang="en-US" sz="2000" dirty="0" smtClean="0"/>
              <a:t>If identity is memories  in our brain  </a:t>
            </a:r>
          </a:p>
          <a:p>
            <a:r>
              <a:rPr lang="en-US" sz="2000" dirty="0" smtClean="0"/>
              <a:t>then </a:t>
            </a:r>
            <a:r>
              <a:rPr lang="en-US" sz="2000" dirty="0" err="1" smtClean="0"/>
              <a:t>Schwanda</a:t>
            </a:r>
            <a:r>
              <a:rPr lang="en-US" sz="2000" dirty="0" smtClean="0"/>
              <a:t> is Wanda</a:t>
            </a:r>
          </a:p>
          <a:p>
            <a:endParaRPr lang="en-US" sz="2000" dirty="0" smtClean="0"/>
          </a:p>
          <a:p>
            <a:r>
              <a:rPr lang="en-US" sz="2000" dirty="0" smtClean="0"/>
              <a:t>If identity is our senses and our bodies, </a:t>
            </a:r>
            <a:r>
              <a:rPr lang="en-US" sz="1800" dirty="0" smtClean="0"/>
              <a:t>then You are </a:t>
            </a:r>
            <a:r>
              <a:rPr lang="en-US" sz="1800" dirty="0" err="1" smtClean="0"/>
              <a:t>Schwanda</a:t>
            </a:r>
            <a:endParaRPr lang="en-US" sz="1800" dirty="0"/>
          </a:p>
        </p:txBody>
      </p:sp>
      <p:pic>
        <p:nvPicPr>
          <p:cNvPr id="1741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76600" y="2457133"/>
            <a:ext cx="2378075" cy="198913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Rectangle 3"/>
          <p:cNvSpPr/>
          <p:nvPr/>
        </p:nvSpPr>
        <p:spPr>
          <a:xfrm>
            <a:off x="1275775" y="1781145"/>
            <a:ext cx="5125025" cy="707886"/>
          </a:xfrm>
          <a:prstGeom prst="rect">
            <a:avLst/>
          </a:prstGeom>
        </p:spPr>
        <p:txBody>
          <a:bodyPr wrap="square">
            <a:spAutoFit/>
          </a:bodyPr>
          <a:lstStyle/>
          <a:p>
            <a:r>
              <a:rPr lang="en-US" sz="2000" dirty="0">
                <a:solidFill>
                  <a:srgbClr val="242852">
                    <a:satMod val="130000"/>
                  </a:srgbClr>
                </a:solidFill>
                <a:effectLst>
                  <a:outerShdw blurRad="50000" dist="30000" dir="5400000" algn="tl" rotWithShape="0">
                    <a:srgbClr val="000000">
                      <a:alpha val="30000"/>
                    </a:srgbClr>
                  </a:outerShdw>
                </a:effectLst>
              </a:rPr>
              <a:t>  Meredith Michaels: Persons, Brains and Body</a:t>
            </a:r>
          </a:p>
          <a:p>
            <a:r>
              <a:rPr lang="en-US" sz="2000" dirty="0">
                <a:solidFill>
                  <a:srgbClr val="242852">
                    <a:satMod val="130000"/>
                  </a:srgbClr>
                </a:solidFill>
                <a:effectLst>
                  <a:outerShdw blurRad="50000" dist="30000" dir="5400000" algn="tl" rotWithShape="0">
                    <a:srgbClr val="000000">
                      <a:alpha val="30000"/>
                    </a:srgbClr>
                  </a:outerShdw>
                </a:effectLst>
              </a:rPr>
              <a:t>   Wanda and You </a:t>
            </a:r>
            <a:r>
              <a:rPr lang="en-US" dirty="0">
                <a:solidFill>
                  <a:srgbClr val="242852">
                    <a:satMod val="130000"/>
                  </a:srgbClr>
                </a:solidFill>
                <a:effectLst>
                  <a:outerShdw blurRad="50000" dist="30000" dir="5400000" algn="tl" rotWithShape="0">
                    <a:srgbClr val="000000">
                      <a:alpha val="30000"/>
                    </a:srgbClr>
                  </a:outerShdw>
                </a:effectLst>
              </a:rPr>
              <a:t> </a:t>
            </a:r>
            <a:endParaRPr lang="en-US" dirty="0">
              <a:solidFill>
                <a:prstClr val="black"/>
              </a:solidFill>
            </a:endParaRPr>
          </a:p>
        </p:txBody>
      </p:sp>
      <p:pic>
        <p:nvPicPr>
          <p:cNvPr id="17416" name="Picture 8"/>
          <p:cNvPicPr>
            <a:picLocks noChangeAspect="1" noChangeArrowheads="1"/>
          </p:cNvPicPr>
          <p:nvPr/>
        </p:nvPicPr>
        <p:blipFill rotWithShape="1">
          <a:blip r:embed="rId3">
            <a:extLst>
              <a:ext uri="{28A0092B-C50C-407E-A947-70E740481C1C}">
                <a14:useLocalDpi xmlns:a14="http://schemas.microsoft.com/office/drawing/2010/main" val="0"/>
              </a:ext>
            </a:extLst>
          </a:blip>
          <a:srcRect l="-120759" t="-14691" r="120759" b="42159"/>
          <a:stretch/>
        </p:blipFill>
        <p:spPr bwMode="auto">
          <a:xfrm>
            <a:off x="3290888" y="2143125"/>
            <a:ext cx="2560637" cy="186534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7417" name="Picture 9"/>
          <p:cNvPicPr>
            <a:picLocks noChangeAspect="1" noChangeArrowheads="1"/>
          </p:cNvPicPr>
          <p:nvPr/>
        </p:nvPicPr>
        <p:blipFill rotWithShape="1">
          <a:blip r:embed="rId3">
            <a:extLst>
              <a:ext uri="{28A0092B-C50C-407E-A947-70E740481C1C}">
                <a14:useLocalDpi xmlns:a14="http://schemas.microsoft.com/office/drawing/2010/main" val="0"/>
              </a:ext>
            </a:extLst>
          </a:blip>
          <a:srcRect b="27161"/>
          <a:stretch/>
        </p:blipFill>
        <p:spPr bwMode="auto">
          <a:xfrm rot="338322">
            <a:off x="6289944" y="4401949"/>
            <a:ext cx="2560637" cy="18732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7413"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17811508">
            <a:off x="6812943" y="3220098"/>
            <a:ext cx="1573885" cy="177581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147393785"/>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bg>
      <p:bgPr>
        <a:gradFill>
          <a:gsLst>
            <a:gs pos="0">
              <a:srgbClr val="000000"/>
            </a:gs>
            <a:gs pos="39999">
              <a:srgbClr val="0A128C"/>
            </a:gs>
            <a:gs pos="70000">
              <a:srgbClr val="181CC7"/>
            </a:gs>
            <a:gs pos="88000">
              <a:srgbClr val="7005D4"/>
            </a:gs>
            <a:gs pos="100000">
              <a:srgbClr val="8C3D91"/>
            </a:gs>
          </a:gsLst>
          <a:lin ang="13800000" scaled="0"/>
        </a:gradFill>
        <a:effectLst/>
      </p:bgPr>
    </p:bg>
    <p:spTree>
      <p:nvGrpSpPr>
        <p:cNvPr id="1" name=""/>
        <p:cNvGrpSpPr/>
        <p:nvPr/>
      </p:nvGrpSpPr>
      <p:grpSpPr>
        <a:xfrm>
          <a:off x="0" y="0"/>
          <a:ext cx="0" cy="0"/>
          <a:chOff x="0" y="0"/>
          <a:chExt cx="0" cy="0"/>
        </a:xfrm>
      </p:grpSpPr>
      <p:pic>
        <p:nvPicPr>
          <p:cNvPr id="4099" name="Picture 3"/>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7715" t="16002" r="34427" b="5142"/>
          <a:stretch/>
        </p:blipFill>
        <p:spPr bwMode="auto">
          <a:xfrm>
            <a:off x="1371600" y="4343400"/>
            <a:ext cx="2057400" cy="210312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itle 4"/>
          <p:cNvSpPr>
            <a:spLocks noGrp="1"/>
          </p:cNvSpPr>
          <p:nvPr>
            <p:ph type="title"/>
          </p:nvPr>
        </p:nvSpPr>
        <p:spPr>
          <a:xfrm>
            <a:off x="1072116" y="3177575"/>
            <a:ext cx="2857500" cy="1066800"/>
          </a:xfrm>
        </p:spPr>
        <p:txBody>
          <a:bodyPr/>
          <a:lstStyle/>
          <a:p>
            <a:r>
              <a:rPr lang="en-US" dirty="0" smtClean="0">
                <a:solidFill>
                  <a:srgbClr val="CCCCFF"/>
                </a:solidFill>
              </a:rPr>
              <a:t>Who is the real </a:t>
            </a:r>
            <a:br>
              <a:rPr lang="en-US" dirty="0" smtClean="0">
                <a:solidFill>
                  <a:srgbClr val="CCCCFF"/>
                </a:solidFill>
              </a:rPr>
            </a:br>
            <a:r>
              <a:rPr lang="en-US" dirty="0" smtClean="0">
                <a:solidFill>
                  <a:srgbClr val="CCCCFF"/>
                </a:solidFill>
              </a:rPr>
              <a:t>Jake Sully?</a:t>
            </a:r>
            <a:endParaRPr lang="en-US" dirty="0">
              <a:solidFill>
                <a:srgbClr val="CCCCFF"/>
              </a:solidFill>
            </a:endParaRPr>
          </a:p>
        </p:txBody>
      </p:sp>
      <p:pic>
        <p:nvPicPr>
          <p:cNvPr id="4098"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5746" r="-5746"/>
          <a:stretch/>
        </p:blipFill>
        <p:spPr bwMode="auto">
          <a:xfrm>
            <a:off x="381000" y="381004"/>
            <a:ext cx="3543300" cy="279657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100" name="Picture 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105400" y="4495800"/>
            <a:ext cx="3048000" cy="2286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TextBox 7"/>
          <p:cNvSpPr txBox="1"/>
          <p:nvPr/>
        </p:nvSpPr>
        <p:spPr>
          <a:xfrm>
            <a:off x="4267200" y="228604"/>
            <a:ext cx="4800601" cy="4585871"/>
          </a:xfrm>
          <a:prstGeom prst="rect">
            <a:avLst/>
          </a:prstGeom>
          <a:noFill/>
        </p:spPr>
        <p:txBody>
          <a:bodyPr wrap="square" rtlCol="0">
            <a:spAutoFit/>
          </a:bodyPr>
          <a:lstStyle/>
          <a:p>
            <a:r>
              <a:rPr lang="en-US" dirty="0">
                <a:solidFill>
                  <a:srgbClr val="CCCCFF"/>
                </a:solidFill>
              </a:rPr>
              <a:t>Critical Thinking Questions:</a:t>
            </a:r>
          </a:p>
          <a:p>
            <a:r>
              <a:rPr lang="en-US" sz="2000" dirty="0">
                <a:solidFill>
                  <a:srgbClr val="CCCCFF"/>
                </a:solidFill>
              </a:rPr>
              <a:t>is the mind part of the brain and body?  </a:t>
            </a:r>
          </a:p>
          <a:p>
            <a:r>
              <a:rPr lang="en-US" sz="2000" dirty="0">
                <a:solidFill>
                  <a:srgbClr val="CCCCFF"/>
                </a:solidFill>
              </a:rPr>
              <a:t>If they are distinct,  how do they interact? </a:t>
            </a:r>
          </a:p>
          <a:p>
            <a:endParaRPr lang="en-US" sz="2000" dirty="0">
              <a:solidFill>
                <a:srgbClr val="CCCCFF"/>
              </a:solidFill>
            </a:endParaRPr>
          </a:p>
          <a:p>
            <a:r>
              <a:rPr lang="en-US" sz="2000" dirty="0">
                <a:solidFill>
                  <a:srgbClr val="CCCCFF"/>
                </a:solidFill>
              </a:rPr>
              <a:t>Does the answer change the way we learn, engineer robots or design tech? Should robots have the same rights as humans?</a:t>
            </a:r>
          </a:p>
          <a:p>
            <a:endParaRPr lang="en-US" dirty="0">
              <a:solidFill>
                <a:srgbClr val="CCCCFF"/>
              </a:solidFill>
            </a:endParaRPr>
          </a:p>
          <a:p>
            <a:r>
              <a:rPr lang="en-US" sz="2000" dirty="0">
                <a:solidFill>
                  <a:srgbClr val="CCCCFF"/>
                </a:solidFill>
              </a:rPr>
              <a:t>In what ways does this change or affect identity and the idea of who you are and how you got to be that way?</a:t>
            </a:r>
          </a:p>
          <a:p>
            <a:endParaRPr lang="en-US" dirty="0">
              <a:solidFill>
                <a:srgbClr val="CCCCFF"/>
              </a:solidFill>
            </a:endParaRPr>
          </a:p>
          <a:p>
            <a:r>
              <a:rPr lang="en-US" sz="2000" dirty="0">
                <a:solidFill>
                  <a:srgbClr val="CCCCFF"/>
                </a:solidFill>
              </a:rPr>
              <a:t>How vast is the mind? </a:t>
            </a:r>
          </a:p>
          <a:p>
            <a:r>
              <a:rPr lang="en-US" sz="2000" dirty="0">
                <a:solidFill>
                  <a:srgbClr val="CCCCFF"/>
                </a:solidFill>
              </a:rPr>
              <a:t>Is there a collective mind?</a:t>
            </a:r>
          </a:p>
          <a:p>
            <a:endParaRPr lang="en-US" dirty="0">
              <a:solidFill>
                <a:srgbClr val="CCCCFF"/>
              </a:solidFill>
            </a:endParaRPr>
          </a:p>
        </p:txBody>
      </p:sp>
    </p:spTree>
    <p:extLst>
      <p:ext uri="{BB962C8B-B14F-4D97-AF65-F5344CB8AC3E}">
        <p14:creationId xmlns:p14="http://schemas.microsoft.com/office/powerpoint/2010/main" val="2922663238"/>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bg>
      <p:bgPr>
        <a:gradFill>
          <a:gsLst>
            <a:gs pos="0">
              <a:srgbClr val="000082"/>
            </a:gs>
            <a:gs pos="30000">
              <a:srgbClr val="66008F"/>
            </a:gs>
            <a:gs pos="64999">
              <a:srgbClr val="BA0066"/>
            </a:gs>
            <a:gs pos="89999">
              <a:srgbClr val="FF0000"/>
            </a:gs>
            <a:gs pos="100000">
              <a:srgbClr val="FF8200"/>
            </a:gs>
          </a:gsLst>
          <a:lin ang="4200000" scaled="0"/>
        </a:gradFill>
        <a:effectLst/>
      </p:bgPr>
    </p:bg>
    <p:spTree>
      <p:nvGrpSpPr>
        <p:cNvPr id="1" name=""/>
        <p:cNvGrpSpPr/>
        <p:nvPr/>
      </p:nvGrpSpPr>
      <p:grpSpPr>
        <a:xfrm>
          <a:off x="0" y="0"/>
          <a:ext cx="0" cy="0"/>
          <a:chOff x="0" y="0"/>
          <a:chExt cx="0" cy="0"/>
        </a:xfrm>
      </p:grpSpPr>
      <p:sp>
        <p:nvSpPr>
          <p:cNvPr id="3" name="Title 2"/>
          <p:cNvSpPr>
            <a:spLocks noGrp="1"/>
          </p:cNvSpPr>
          <p:nvPr>
            <p:ph type="title"/>
          </p:nvPr>
        </p:nvSpPr>
        <p:spPr>
          <a:xfrm>
            <a:off x="1435608" y="274638"/>
            <a:ext cx="7498080" cy="944562"/>
          </a:xfrm>
        </p:spPr>
        <p:txBody>
          <a:bodyPr/>
          <a:lstStyle/>
          <a:p>
            <a:r>
              <a:rPr lang="en-US" dirty="0" smtClean="0">
                <a:solidFill>
                  <a:srgbClr val="002060"/>
                </a:solidFill>
              </a:rPr>
              <a:t>The Problem of Other Minds</a:t>
            </a:r>
            <a:endParaRPr lang="en-US" dirty="0">
              <a:solidFill>
                <a:srgbClr val="002060"/>
              </a:solidFill>
            </a:endParaRPr>
          </a:p>
        </p:txBody>
      </p:sp>
      <p:sp>
        <p:nvSpPr>
          <p:cNvPr id="20482" name="AutoShape 2" descr="data:image/jpeg;base64,/9j/4AAQSkZJRgABAQAAAQABAAD/2wBDAAkGBwgHBgkIBwgKCgkLDRYPDQwMDRsUFRAWIB0iIiAdHx8kKDQsJCYxJx8fLT0tMTU3Ojo6Iys/RD84QzQ5Ojf/2wBDAQoKCg0MDRoPDxo3JR8lNzc3Nzc3Nzc3Nzc3Nzc3Nzc3Nzc3Nzc3Nzc3Nzc3Nzc3Nzc3Nzc3Nzc3Nzc3Nzc3Nzf/wAARCAB4ANgDASIAAhEBAxEB/8QAGwAAAgMBAQEAAAAAAAAAAAAAAAUBBAYDAgf/xAA/EAACAQIFAwMCAwUFBwUBAAABAgMEEQAFEiExE0FRBiJhFHEygZEVI0JSoWKxwdHwFiQzU3Lh8QclNEOCkv/EABoBAAIDAQEAAAAAAAAAAAAAAAMEAAECBQb/xAApEQACAgEFAAEEAgIDAAAAAAABAgADEQQSITFBURMicZFhgQUyobHB/9oADAMBAAIRAxEAPwD4bicGDGgJIYMTbE/ljWJJ5wY9YLYvEki2DHq2PSrfGwhMk8HEhCbbYYUGWVFdIUgjJt+JjsqfJPA/1a+NXlnpSmhANceoT3e6oPgLcE/mRfsDhyrRO8G9irMRHBI7aURmPhRfDBMizFyo+lZGbhZCFY//AJO5/TH0vL6WGGBoIVTWruC0MajuLbbgDSwN7dsS0DdemRpWZROji+n23DLYEAeB+uG10CAYJgTqPiYKk9H5pO5UxhEAu7srWUWJ5tiaH0pVVEh1VFOkQGzK2vUeygbXJNu/f8sfSsviarjlaikEaspTpsoGo3X+TdSLnjsT4vhfDQyRwxQU8weKKViagEKJ3uRe29txcDk9sBFdIfZ/7CA2Fd2J81qcnzCmjR56GeNTcC6HkefH5884oshBIINxyLY+yU8E1RZHn99jM6oRYE/0J5wtrstimLRVdLHyVswDBuLkHkcnYWO2CrplcZBmWuKHawnyorbtjzbG6zP0jAZSlPqp5AL6dWseeDvx8324OMvX5RU0QLuBJEDYyxe5QfB/lPwbYWs0zr+IRbVbqLLYMdo4mdwgB1HHOx8bYVK4hJ5wDHtV1EAX5x4xnqSTfEYMGJmSFsTbEXxN8WMS55PODEnBjMqeMSMRicDEkMSMGJtvjQkgBfFmjoqism6VNE0j2JIHYeSew+cco4yxCqLsxsFHJxqqWkGU0U3UljndjGzwiEsgZG1aCx2Pe47274cooDnnqUT8TOT0M8BXqKtjwyurA/mCRhtkWQvX2klukFzuOXtyF/Lk9vnjFqaKG881beUxya5IoTpUyOb6Ad9Ki29t97Dzh99ekJp6br0r0wHskpAzRRDhdTEDm5B8X35OH6aag3EFaXUdSzNS/T0aU0dOkKBw0bC46bjcEjjnknffnF6OonqKf98GuzEMAfct+QR+ZtvvcWta+LJZVonevZo4okOtpCTYf64HJ8X3wpg9TZfW1BokM1OWPTgqJAGBBNgDtdeed/JPh04ETG5owjqMvy60dXMEnmIIi0a3a1wCF7c2/TxhlWUBzXLKOoSWSGjlBaRxs5Wx0cG+7W+d/wAxhpcsraGrApy6VME2uJtXuVjfVv8AcA/rzfGufI8yWliq6OqhmgkQM7Mi8ke+4bexINxxfe198CuViBtIGYatK0YF+pTyOg0rU0zyVE5WeyhJX2BUbNp7jfn4HjC3OK6DL5QzU8idEjZ9UbSsP4V76Rfdvy746PXZvlFQ0OlDSMxdoYYljBvtqBsCTa25J4xnM1geaujin63TWXVLI0Wh7Na5CnYbC9vOFBo2rYs33R1rkZQFmlPqOhhyeCqjpOvE+lJIml90J9xIBINx447b7i13LfUGSZg0emp6M/ZKn273uLHgn8/8sIvUWR5XDlK/smjnapVQzMRYjc9ibkkaeN/jCTLPT1bVU0dTI9NBSyo0gllqE2QMVLFb3sCCD3244vE1SmLWVq3Jn0HMKWSeUdU2jKe1rW1E2/8AH5/GL1P6ekqIUl6apGVsZX9qi19vtt2uMVfStIclySOoz2YqpBeKGQFzEON9zsey/wCe1HPvWprUaGJ3SJGvIi3KuhH4gew34NiOD3xVmtOcV/vyDr0ljHJ4HzPdb6I9Px1cc75tHRvuTEkOtWP31ALb/VsJf9i8llRoo89RJRKIrz0hSzi912c74pxmszSZaumQ1EkJLoHQ6ZwGN/dxexJ53ttvsetRRVtJTCXoVRh+pSSojC6niW1iwNrEglgTa/4b4SfUNk5bP9CdNaUXjMqVvobMaOj+spxFV0wYN1qe7qfdbSQNx3JuB2F/GUqKcRSiK4LrfVY3tv5G2NvQ5rUZZVELrWSNywVZCE3sST3IIK7bYbZlkSepMtr58vp4KbMqfVNUUMLpokbgtsTpbn2+b/fGWdAOZH07qNw5E+UkWxGLcdDUVE4hponlkbdQovfz/wCceZaCpiaUSRMDEAX/ALIPGBlT5AHiVsGJItiMVJA4MGDFGSeMTgUXOLuX0E9fUJBTqNTn+I2AHck9hjKKT1KJAGTKdsehYb41dBlrZdHmIjqKWSsgMaiSP3oqnc2uObjSbjb9MXskp6ukoZaimpz9XPKW6xj2ZbqQqnwfcPbhyvSs2DBG5R1Ffp1VnppoRBE8q+9W6Gpx8hgbi23Y46MK+q6NDSRvU1DJ1bIAFjU7KSe57XY2Gq25scPFjFRT3qstWmeWVxUtGgDK5JcOh72AsNxYje9zhvlVXllVTx0dEssc6/vij1BcgWvvawZgxsBtbV45avJACETDWsi7gIuh9I5lKitUVMUVRNGeqiRGdJdNiCeAGtvtf45OKaZPLH04opqczCTXFJChjOhCRLrB20jYW5v8Y3FAv1EHQqFRQmzRM9u21wPIv4vccYS5qrxzMal6rVpZUQwgL0jayKbkhS25JIuBxbfA6VO4YmU1L2EhzxMZn9dLPKaKF5BQUjFYwSfeb7sd/N7DsNsc8ryeszNGemRWjXYl3AB523O/GNMmTykS1MEd2uWFlvpH2/1+uOs2U5j0RUVcz6UKiNZG3+3O1rf3Y7IrX0yvqccSzNUD/ZqGtqIw9QqCJ9e5Z09vu+91J+3zjGzVuY1EzNNVzPc3Kl20/pe1sbmAST5JKks6OVqhfWCy2KKAOP7GPUdNTuUlbKqCTQN1hZlvbuRsT84sJjP5mhYvonHJc6OZlo86qpBKsQSAIo93wce/UFMhiBqYI1qNS/vpyE6gZrad7WAvcn5OLWVU+YIxfLsrCDWHJEd7c2sW4GLeaZrPmi6cwWAxaJVdA1yXsNKvcDQObaTvbcjjAL/tIC4/fUGgVrBiLK2DqZZSs0zfUyRStJKkns6kbHVpuBYNpJ87+cU8gigq3CvL9RRrP9X0nSxQArZTvxrAv2PxivfRlUVDMDKVZ+oyrsis5cknzcgW8X+MOvS2Vw1UVRHNWEJG2pIEe119xJ3HH4fi9+NscvUMqIdw4PsfVCcemKP/AFBzQSV8lIszKpCluoNlN73Xa9rX45/uqZdQUeWwxVdWzVLToJKZHp9Nhv7jvuLb2vxvhrXua7PKeI0+iJWGpXQGOVAN9DflY+SR9ylrp5czzTWOhB15GIQaienfvbZRYDvzuAL459ZG0DyMu+0czlFmtTLXU0j65UkewgjFwiryBbte9uL6SMLZKzNsmR1LSR6Zmd7hlLvtuxG9twbeSe+LEtQ6ypDkh6JgY2b8RlJt7r8m9jz57YmH9pOH1hmp50AlQtuYyBt8dwD22P3MoXHMWFjE8R1TpQ+pJTFPMKeukLCKoUANKFOk6lGwBIsO/tve22K9DU1OT55Vs5Z29qzS6TpRgt7X4N9iT+m3MTx5dJlsFbQiOKVWvJ02FkYkk9jfe/ew2sLYd5hUU2Y5HR19eLyC8LSaoy623unuO5C23HYbixwEEDjzqb+u6nBnrOcqhXO/rzR6osyjMEuz2imVdWqyn8LC219j+ePn2fF6RlpA+qSNmMiNZtIuNO+/IAOPrGZ0KN6arYAxik+kWrjkJF0ZD+K/F/nbbHyjOpRXyzTSQLC8bfvinDHYKAN99j3P9Ma09jtWfgSWBS/H5mfc6mLWAv2AtiPyx2eFgfw2+PGOZQjkY1tmJ4ODEnBiiJUiMgG54xoMrrKGJGDyvGzoUJ0E7H7Yzq4a5TUNRsJadj1m9oPGn7eeLWwxo7ihx5MOu4TW5OtNSu1fVrPOipqgPQdElbtqbuo5O+4G/fHbOMueerEkkpq5qjYVejUkRFtrHYc8D9PCaM10NQHOYUEL89KaQIx8AkA2/wD6/TFxK9BL0ZYqmlqDYNHDKNL376gQum1zcDzjqHU1qM4gDUQY/FHPRwO7RgwSXmhjWXV0AAeWftbkk997DcKHrKUTQyUlT0mWUPUPDJfUwJIWwHmxufJ8Yr5hWTVFDI309ZLQhAr1YIYIAwIIBF2XUFPa/wChxa9O5dJn1ZUZfFURQRq3VLoGtGthZhuCQdhp/rzhN7w7ZPksgKhzNB6dzJWq2WRnnFQOvFqfSt13K2JFze+25I7YuV75Q0scE9bTipWNdcN7sBa9zYW4OFNRlzw/QGnMdRSZfFI87JL0gTqA1tq4Ht+fub49P6WSszKesjzhHq5C4lSs9mxX2sHAta2kWtt5ON0WKtpYHAg/oALn2OaWqy6KaSaHMqQRkhTe9iewvbnY/wCrYtzilqLu+YQspFvaTax7Dbfvxf8ApjIjIM5bLhSwwiTpTM8lqiEoRYWILONsXhFSGJaSOdZWp1UiOnYkaybkq3c3H8Px8YeJUnIbJg/pt5NJQ02TTUj08c/Ud2De2TZiA1uBtiaKDLUYIkyCph9wSSRCtxySOdtv6Yd+n/TMRp0kfRHUsRJMkZ3BO9mt3va583wh9R0P0ks4gAgBBYPK1tZF+R+K2xNvJvfsFU1AscoGMyUIjLLJBVu8X7ThKG91SVWZjY2NhfcePjCPN4aXqWrGleQGQltZF7aisYPAAGne1ze98KfqpYM5o5Ypy2sKyrGlkF/G2O3qAs9QaYThZSy9OcptHGe7LfdVG97ggcXtbA9XpGzvU9f1C0CvdhzIqMry00dbIz1iwGR/pSzW6rxnQ/AvuRa3wcXMqpDSzK9MA0KuH0vGNbqEDFeLNYsdrXuPvihXo2VSwRapJYZal4YXk3MbdMNtYXtqJJJ7HtY4qemPVtJU51Sxy1SojL0UjKFSrH8NiNudvzvfHKt3v+vZ0KqKyBlzGVY1MvqfLYARECXWURAszs2rSLjgICd+QAcZmNxQ1NVS0oW66gHiZGQhttW1tgAb99+2NRnMLtT1EsaCOKIgSwi7s6H8Q0ABQbXB27kfOM/USiuWmrKOJfq1i11cali5dmOlQoI2ABPN9sZpDDGYTVKV48lz0RQxmup4Vp2qpHnJ6biyawjEi5uARbj4/TS+tcqqammdly+kgeCGNpV64BIu1+242Nvm+2M9RUNXS0dFmNFMzuoaSOJRo6O59vNuSe/A7475+2eZhJaWlqqd2UNMZyAqc/gsxuN9gAN7kji7gTPUWrof6gJHcW0Qny1JkpArqY1kjhSVQGB/iLB/cDfsAN+CcaWjoV/YayUmqM1FQJGNgmhLMTqLcAbA8b3GxwwyyOhbJEy+u0iLo6hLuXWwsWv9x/XC+aalpZY0qoZpqMbxSdN2RpLWBJ453JIsLYUspbOF7ENdU6g57Ea5vHFDl9dI4bRHlcxYAjVpCNtY7X9vz/fj5lmoy+KlMpgu0dZHMw6hYyR2Nib/AHItta+Pp3qerEHp6ocuFSvPRjV00kLYagQ2x/iHj3KNybY+JZkMxeWStmiEMUjmNBIwCyWtcLe2oeTawuO9hgunr2UHPp/6ilRdmOZfy/MMihqqn6ugWSOWoLo5ZmIiIsVI4Fhci29yPAx5/wDZKmkpUqNcLKr6nRgC139t7/2ThNHQVM0EtUscaQRMFZ3lULqPCgk7mw48Y4mkqpGGmJ3N7AJ7ifgWvjVd6o2484h2XMmuSljcillZ11GxZbG3a+DHrN8sqMqrHpasoJo7agj6tJIBsf1wYp7hYdwGJYyItGGtD00pZJgT1eAR/CO9vm395wpx2gmeK+hyL8jscBrbacmWhwZpEpIL6o6hY4NAaSWoBUoTvpKi+s/H+eOFRTQF1+hrIpwVZLKjRabj+VuAfI233ttddFU65IusVdFe5D3sfvbfDCjjjqJJmiUxRmQJFGkRdnLXsBuLAaTv+WDsy8Y9kOS38RjSyQ09NVUUKPIlUAk1ZeMNa97AaSwQlR/FwOMaP0tmlPkuW1MsLwNU1UfUcqthHFayLf7DUR5OE+Q0SyPBCtVVMfq9T8dGNrkAOpF72+bX884e5lldWMslo6lYgjoiJIAIiLFfdqOwFlN+4F9jgZ5OCInZYq2bZYoczo62dnNOUMsahZWdkUBgT5ubFSdvPN8cM3rJZqLLo6MkkO0UkaxALx3HNydzc72wjpXpw0eXwt+8CnolH1AW3IDHnv7rW8AX2vUZWJKhpIhVtIPfAHuV4/EbC9rEg25/TDldiq3Ihy5ZTng/PzOL0c7UIuXkmklKyQ0ih+mB+ZUE+cPaDJaulWjzKfK/p0aw/eBZX1j+Is2y382G5PGJyGpyISGKhqXy+uYD2V6XC+ADsQONyDjr6kzPOMkaHXPNPBLcTTSEFE2Itttubc/44brdX4T/AJiNjahSFI4Ps1mVepIo6IpC4UhGBLvYLZNrE9iQRuTuBvjJZ1nFXVVqQ0xd5WUKVVtJ083Vu1hfztf5wsrcySGgngNMgqUy/XK4JW0hIa1gbcHfbnFLRVZtS0kOVIUeaFWZwSCs4sGBP8pIFrcbXweqqtCWA5m1AIzHOWZjPm+ZdLL6mCqjiWx68IDrYckkbg/fk/q5zVKB8yqxPUoJKWIJPGYOvq1KQQVsdgRvse3kYoem6aJGraiNJZaqKRlgiJIikO/5XA3+Dj1XSHNM2NqelZ+j0tTLZ3kBN1O4uNgTfiw/INzljt64lVDdZuHQkeoEiqMmjkFJJMsrPOkhBDoGNhIwNiU0kLpNyRbi2MFReka1quKfK3gzCKMpIFY9PX3Asf8AE40kObyVdJmGZP03ep1xTuzFkGoooA3uFGsMAPA+cV6WWXLXH10o0zMCBBdoyNKkGzW3seDxbCn00A2Ecx+0nbleDNZQfX1tLUUbpG2bRMI5ZwrGCRSP4WtpZrWH5A2G9uTZN0qipkpKWOleYyU6QLECZF0G7sxPi9vseb2x2pq3Kp4o3r66ueJBcRKViRbb8AbcdrcY9j1DSZjI3+7mpVNWhYz74zuAQG2c2J7g/e+OYa7jk1g4/EZpvFle1uxE5nkyenper1oVjYTGIsHVwB+842tszD7WHjDmHPBPmMtZNTCWjcDpdZ1UuSPxLc8bjm3fC2eiy+sRTFmt11MFpqpjEyJ+FRpaxBFzc99rWAGK1cj5TTUlPBJDLUNKWBMgkA4UAeF9t7fJPOHKlFj7CMH9QtakHBMaZJnaft+KSup1FNN/uiOtj0mYgJe3FztccXGNFmeUTVH+6UTSQ0cIuQEFr727je+2wvv98ZrOIUrqCmmgMs7SSHdgAS4fbjYCxW22LnqfMsxzqspo0UXhqUnWKNtIZ4nDaf7dwQbHuL7Wwa7SO7q6efP8QWpuAtDqe5yzqopK+gpKlo5UnjgkhR4Jf/j2YaiAB+K4G43BtjEZzl0SZt182rZaun0qI21j32HF9wo82Hc40a5fVU9JWZVUl6wTSPN9NTpYopY7NIT8gG1jyASBfCP1PFLJTQR1VMsUMTgLoIuuzbc99Xg79zhyijcmw9RCy5S+U4mdzOprM+qocvoKcdGEfuKaEWVQAASb/AHuJ/PDOigofSiSVTNFW5sh0LYfu6c2BNv5jY/i48d8LpM+ky+memy6OGnR9nYC7N9zycZ+armmLs8hYubknvjjamg7yp4HwI2lgK5PJhW1D1dVJUSsWkka7E98GK5PnBjOAOBMZnjEqCcRj1HbWAwuLi+MdzMtR0xYRlzHHrtp1k3P5AHbDCjip4mc1s8iU0TBJBEqyF2ubBQdvJuePG+FU8rGodxzquP8MdJqioqyWkbUAbnYDc9zbB02A9cywTNMtYmUVavQTdWOWNZYpWTTJpblWsdiLEbG3Bxclz16lw9W6g6VMZcalJAGzL/L9vjY8YzkUE8j09Q0cgpo4ReUg6bAE2vxe5sB5ti9SQRvk6GdrMy6gQdxZmFwe2w+3N/OGU56EC1QY5PcvU0lLV1TSpppUUoepGmm0oAGtAL2BtwBfa+1sdc0helnVmklUtY3RzLHza6sQCLHkW2v+mdiYwT3LvoOx0CxYeLnYc840tLmby2hupF2lmLD2ot9RPnbZRx2w1SiONphdoxmUqqqakystV9OZmYrAq3/ABA+5t+3I25viMg9RS5aZJaVQsIuTC73RWPddu/cW328YqZzLFXzI7o9IXQdJX9ylLkL9uP8e+FjwSQ05UAupN9SG6n8xi2rC2bl5AEpm3LtaaulzBKpa+SpbVLJD/xFYcki++GFBNX1Xp6TVSTuiOJYDPMqKy29xAJBIFgQfg2OEXohFfNFeZwqwqZLsmoM3Crbi9yD+VucO2zFq+jqap6lY4UnEK0jLeSc2BJax2Fjba4G9r23BfrXQKB3MLpg5I8jyhevkrFzDMpCKunhSMUa6ekWN/xMdgbXJUbCxud7YqR1rZXQ1IrkAqCf+JI4cRRuQdOr+S1reRba2wUx50scMoykmMShdRkOpohvdAospHe5BPOFHqPNZHpFonkZ5ZZBLOTYm/a/zff4+L4WN27DRv6S0IV+YZmlLIfrMugWtKm8ktzqU+WTa333GOVB6lqYqsvMiSo9hLFKLq4/wOFEiT0EiTwTGx3WaM2v5H/bFiOekzCwqgKepP8A96D2v/1DsfkYvdhsERYgTYQ5XQ52pbIM0jop3Hvo68krz/C4uf1H54uf7IepsmppK+aoyiOmXlmqTZr8Ae3k7Wwj9NZe9NUCoqXQRIurr3BQKOSDhpn2fCtMTVEd6dEvSU8hOmNP+a48kfhB47b4Z0wvawFH+z3MwpHQE40Us6rHLVP0WSaRZNS7m55B8WP+tsMofpZY4anpS1FRBKVkCgWZSxIJ+bE7YyMWa1VQTHG5KrYKw7eN7jyecPvT0dTQRmf3trufaL/JBHPj9Rjs8OOPJtx8Hmbv6xHV6a0c2kROvyQbEn+gP5YQZzmUlNnVMPYJjUgsNRGz+zzx34/Xt4hzctmccxpFVZIDG0wQKe3Nudx/TFOsoqerFVWSMsvROoBhcubXBO++wO3GwvfGFp2ZJEwgA/28EYV88conUzuk8sKo6iIOVbYnbUNwRbe+M76mmSXL5dLuGjgjCq8XTJsTckdvwjGmnQVtI6wQxzU67AMxRm+zDcn4/wAwMY7O58tgoaqKItHKFKLC7Evfftvbm+57YG2ApMAmMzFOxY3JuTjyTgbnEY8+zbjHRDBicGMyTngvbBgwGSWlemkQCZWRv+Yljf7qbfrcY6I9GiNGHmbqCxYqFC/Nrm/6jFHEjBA8qMFCKOi9danJ12TU2/nTsL4tvmaGWKwKwoNARbXVAABv3N7n8/GEt8BNzvgq3FepI2qEhVg0YBVuGQ+0/O/H27Y7/UxxQrCFOh2DTP8Az/B+OP64TRTtGdrW8HjHdKwg8W/PHRr1aEZ6MxtMbZpWxVkVXK0UTEuOlNps9z/CSDYgKCOPGKlXOq01JJEggkKHqdMkagDYEjzzilPUCQBQAFBvsAL/AKY9GSGWNNbMrothtcYG94JbacSbcS3R184Wcl7oI7suw1WYW35uDuD2ti5+1MslkNRPTzGUsDLArDRKf+sWK38W27eMIupoV1X+IAf1xzBvjn2/eQT3CoxXqbip9Rw1EUQhQQQ6biFV1dP7Ebi3FwO3a5wiNNSyJM7y6NI1oTuZPKgHcnvhbS1LU8gkADECw1C448d8cXmZ21MWv98GRq0GccyO7P3La12klWRTCeYr8/N/Pzjm/QEwNOzlCeHFiB822xUvfEg2wLdlsmZxNTQZkxtAtpIVGuSG205HCnbi/j/K1WauNQZZJyTUs5aVDxIDxbwR4+32wkSVk3ViD2Ix2NYzN1GGqX+c8/8AfHTr1SBcdTBXHUZxL9PUBaeQNpG5tYgm5t9+2GhzOUUdOIpPewFmBOotxbfnGXgqXicuu9+b49/UoPcsel/OD1axQssLNhNmzy5cSaldQk02HJX4+Nv6nFal9RRUJ6HTWSlfaRX93xe3ceR3/TGUE7AEDvjmzljvirP8iCuFE2QMYn0PMs9o2oFWCpiqZJBopqewb6UnmS/N+LX3/U4Sesa+KWGlpgEeoA6ksp3ZfC3573t9sZiKZom1LzjzI5kYu5JYnk4Ws1garHpgxUAczyTfEYMGOdCQODEE4MZJknnBgwYFJDBgwY0JUnBgwYuSRib4MGJJC+C+DBiZkkYkHBgxBJJviMGDF5MkMGDBiSSRbE9sGDGx1Lk3wXwYMXmSRc4MGDFSQwYMGKkhgwYMWZIAA7E2wYMGKlT/2Q=="/>
          <p:cNvSpPr>
            <a:spLocks noChangeAspect="1" noChangeArrowheads="1"/>
          </p:cNvSpPr>
          <p:nvPr/>
        </p:nvSpPr>
        <p:spPr bwMode="auto">
          <a:xfrm>
            <a:off x="155575" y="-395288"/>
            <a:ext cx="1504950" cy="838201"/>
          </a:xfrm>
          <a:prstGeom prst="rect">
            <a:avLst/>
          </a:prstGeom>
          <a:noFill/>
        </p:spPr>
        <p:txBody>
          <a:bodyPr vert="horz" wrap="square" lIns="91440" tIns="45720" rIns="91440" bIns="45720" numCol="1" anchor="t" anchorCtr="0" compatLnSpc="1">
            <a:prstTxWarp prst="textNoShape">
              <a:avLst/>
            </a:prstTxWarp>
          </a:bodyPr>
          <a:lstStyle/>
          <a:p>
            <a:endParaRPr lang="en-US" dirty="0">
              <a:solidFill>
                <a:prstClr val="black"/>
              </a:solidFill>
            </a:endParaRPr>
          </a:p>
        </p:txBody>
      </p:sp>
      <p:sp>
        <p:nvSpPr>
          <p:cNvPr id="20484" name="AutoShape 4" descr="data:image/jpeg;base64,/9j/4AAQSkZJRgABAQAAAQABAAD/2wBDAAkGBwgHBgkIBwgKCgkLDRYPDQwMDRsUFRAWIB0iIiAdHx8kKDQsJCYxJx8fLT0tMTU3Ojo6Iys/RD84QzQ5Ojf/2wBDAQoKCg0MDRoPDxo3JR8lNzc3Nzc3Nzc3Nzc3Nzc3Nzc3Nzc3Nzc3Nzc3Nzc3Nzc3Nzc3Nzc3Nzc3Nzc3Nzc3Nzf/wAARCAB4ANgDASIAAhEBAxEB/8QAGwAAAgMBAQEAAAAAAAAAAAAAAAUBBAYDAgf/xAA/EAACAQIFAwMCAwUFBwUBAAABAgMEEQAFEiExE0FRBiJhFHEygZEVI0JSoWKxwdHwFiQzU3Lh8QclNEOCkv/EABoBAAIDAQEAAAAAAAAAAAAAAAMEAAECBQb/xAApEQACAgEFAAEEAgIDAAAAAAABAgADEQQSITFBURMicZFhgQUyobHB/9oADAMBAAIRAxEAPwD4bicGDGgJIYMTbE/ljWJJ5wY9YLYvEki2DHq2PSrfGwhMk8HEhCbbYYUGWVFdIUgjJt+JjsqfJPA/1a+NXlnpSmhANceoT3e6oPgLcE/mRfsDhyrRO8G9irMRHBI7aURmPhRfDBMizFyo+lZGbhZCFY//AJO5/TH0vL6WGGBoIVTWruC0MajuLbbgDSwN7dsS0DdemRpWZROji+n23DLYEAeB+uG10CAYJgTqPiYKk9H5pO5UxhEAu7srWUWJ5tiaH0pVVEh1VFOkQGzK2vUeygbXJNu/f8sfSsviarjlaikEaspTpsoGo3X+TdSLnjsT4vhfDQyRwxQU8weKKViagEKJ3uRe29txcDk9sBFdIfZ/7CA2Fd2J81qcnzCmjR56GeNTcC6HkefH5884oshBIINxyLY+yU8E1RZHn99jM6oRYE/0J5wtrstimLRVdLHyVswDBuLkHkcnYWO2CrplcZBmWuKHawnyorbtjzbG6zP0jAZSlPqp5AL6dWseeDvx8324OMvX5RU0QLuBJEDYyxe5QfB/lPwbYWs0zr+IRbVbqLLYMdo4mdwgB1HHOx8bYVK4hJ5wDHtV1EAX5x4xnqSTfEYMGJmSFsTbEXxN8WMS55PODEnBjMqeMSMRicDEkMSMGJtvjQkgBfFmjoqism6VNE0j2JIHYeSew+cco4yxCqLsxsFHJxqqWkGU0U3UljndjGzwiEsgZG1aCx2Pe47274cooDnnqUT8TOT0M8BXqKtjwyurA/mCRhtkWQvX2klukFzuOXtyF/Lk9vnjFqaKG881beUxya5IoTpUyOb6Ad9Ki29t97Dzh99ekJp6br0r0wHskpAzRRDhdTEDm5B8X35OH6aag3EFaXUdSzNS/T0aU0dOkKBw0bC46bjcEjjnknffnF6OonqKf98GuzEMAfct+QR+ZtvvcWta+LJZVonevZo4okOtpCTYf64HJ8X3wpg9TZfW1BokM1OWPTgqJAGBBNgDtdeed/JPh04ETG5owjqMvy60dXMEnmIIi0a3a1wCF7c2/TxhlWUBzXLKOoSWSGjlBaRxs5Wx0cG+7W+d/wAxhpcsraGrApy6VME2uJtXuVjfVv8AcA/rzfGufI8yWliq6OqhmgkQM7Mi8ke+4bexINxxfe198CuViBtIGYatK0YF+pTyOg0rU0zyVE5WeyhJX2BUbNp7jfn4HjC3OK6DL5QzU8idEjZ9UbSsP4V76Rfdvy746PXZvlFQ0OlDSMxdoYYljBvtqBsCTa25J4xnM1geaujin63TWXVLI0Wh7Na5CnYbC9vOFBo2rYs33R1rkZQFmlPqOhhyeCqjpOvE+lJIml90J9xIBINx447b7i13LfUGSZg0emp6M/ZKn273uLHgn8/8sIvUWR5XDlK/smjnapVQzMRYjc9ibkkaeN/jCTLPT1bVU0dTI9NBSyo0gllqE2QMVLFb3sCCD3244vE1SmLWVq3Jn0HMKWSeUdU2jKe1rW1E2/8AH5/GL1P6ekqIUl6apGVsZX9qi19vtt2uMVfStIclySOoz2YqpBeKGQFzEON9zsey/wCe1HPvWprUaGJ3SJGvIi3KuhH4gew34NiOD3xVmtOcV/vyDr0ljHJ4HzPdb6I9Px1cc75tHRvuTEkOtWP31ALb/VsJf9i8llRoo89RJRKIrz0hSzi912c74pxmszSZaumQ1EkJLoHQ6ZwGN/dxexJ53ttvsetRRVtJTCXoVRh+pSSojC6niW1iwNrEglgTa/4b4SfUNk5bP9CdNaUXjMqVvobMaOj+spxFV0wYN1qe7qfdbSQNx3JuB2F/GUqKcRSiK4LrfVY3tv5G2NvQ5rUZZVELrWSNywVZCE3sST3IIK7bYbZlkSepMtr58vp4KbMqfVNUUMLpokbgtsTpbn2+b/fGWdAOZH07qNw5E+UkWxGLcdDUVE4hponlkbdQovfz/wCceZaCpiaUSRMDEAX/ALIPGBlT5AHiVsGJItiMVJA4MGDFGSeMTgUXOLuX0E9fUJBTqNTn+I2AHck9hjKKT1KJAGTKdsehYb41dBlrZdHmIjqKWSsgMaiSP3oqnc2uObjSbjb9MXskp6ukoZaimpz9XPKW6xj2ZbqQqnwfcPbhyvSs2DBG5R1Ffp1VnppoRBE8q+9W6Gpx8hgbi23Y46MK+q6NDSRvU1DJ1bIAFjU7KSe57XY2Gq25scPFjFRT3qstWmeWVxUtGgDK5JcOh72AsNxYje9zhvlVXllVTx0dEssc6/vij1BcgWvvawZgxsBtbV45avJACETDWsi7gIuh9I5lKitUVMUVRNGeqiRGdJdNiCeAGtvtf45OKaZPLH04opqczCTXFJChjOhCRLrB20jYW5v8Y3FAv1EHQqFRQmzRM9u21wPIv4vccYS5qrxzMal6rVpZUQwgL0jayKbkhS25JIuBxbfA6VO4YmU1L2EhzxMZn9dLPKaKF5BQUjFYwSfeb7sd/N7DsNsc8ryeszNGemRWjXYl3AB523O/GNMmTykS1MEd2uWFlvpH2/1+uOs2U5j0RUVcz6UKiNZG3+3O1rf3Y7IrX0yvqccSzNUD/ZqGtqIw9QqCJ9e5Z09vu+91J+3zjGzVuY1EzNNVzPc3Kl20/pe1sbmAST5JKks6OVqhfWCy2KKAOP7GPUdNTuUlbKqCTQN1hZlvbuRsT84sJjP5mhYvonHJc6OZlo86qpBKsQSAIo93wce/UFMhiBqYI1qNS/vpyE6gZrad7WAvcn5OLWVU+YIxfLsrCDWHJEd7c2sW4GLeaZrPmi6cwWAxaJVdA1yXsNKvcDQObaTvbcjjAL/tIC4/fUGgVrBiLK2DqZZSs0zfUyRStJKkns6kbHVpuBYNpJ87+cU8gigq3CvL9RRrP9X0nSxQArZTvxrAv2PxivfRlUVDMDKVZ+oyrsis5cknzcgW8X+MOvS2Vw1UVRHNWEJG2pIEe119xJ3HH4fi9+NscvUMqIdw4PsfVCcemKP/AFBzQSV8lIszKpCluoNlN73Xa9rX45/uqZdQUeWwxVdWzVLToJKZHp9Nhv7jvuLb2vxvhrXua7PKeI0+iJWGpXQGOVAN9DflY+SR9ylrp5czzTWOhB15GIQaienfvbZRYDvzuAL459ZG0DyMu+0czlFmtTLXU0j65UkewgjFwiryBbte9uL6SMLZKzNsmR1LSR6Zmd7hlLvtuxG9twbeSe+LEtQ6ypDkh6JgY2b8RlJt7r8m9jz57YmH9pOH1hmp50AlQtuYyBt8dwD22P3MoXHMWFjE8R1TpQ+pJTFPMKeukLCKoUANKFOk6lGwBIsO/tve22K9DU1OT55Vs5Z29qzS6TpRgt7X4N9iT+m3MTx5dJlsFbQiOKVWvJ02FkYkk9jfe/ew2sLYd5hUU2Y5HR19eLyC8LSaoy623unuO5C23HYbixwEEDjzqb+u6nBnrOcqhXO/rzR6osyjMEuz2imVdWqyn8LC219j+ePn2fF6RlpA+qSNmMiNZtIuNO+/IAOPrGZ0KN6arYAxik+kWrjkJF0ZD+K/F/nbbHyjOpRXyzTSQLC8bfvinDHYKAN99j3P9Ma09jtWfgSWBS/H5mfc6mLWAv2AtiPyx2eFgfw2+PGOZQjkY1tmJ4ODEnBiiJUiMgG54xoMrrKGJGDyvGzoUJ0E7H7Yzq4a5TUNRsJadj1m9oPGn7eeLWwxo7ihx5MOu4TW5OtNSu1fVrPOipqgPQdElbtqbuo5O+4G/fHbOMueerEkkpq5qjYVejUkRFtrHYc8D9PCaM10NQHOYUEL89KaQIx8AkA2/wD6/TFxK9BL0ZYqmlqDYNHDKNL376gQum1zcDzjqHU1qM4gDUQY/FHPRwO7RgwSXmhjWXV0AAeWftbkk997DcKHrKUTQyUlT0mWUPUPDJfUwJIWwHmxufJ8Yr5hWTVFDI309ZLQhAr1YIYIAwIIBF2XUFPa/wChxa9O5dJn1ZUZfFURQRq3VLoGtGthZhuCQdhp/rzhN7w7ZPksgKhzNB6dzJWq2WRnnFQOvFqfSt13K2JFze+25I7YuV75Q0scE9bTipWNdcN7sBa9zYW4OFNRlzw/QGnMdRSZfFI87JL0gTqA1tq4Ht+fub49P6WSszKesjzhHq5C4lSs9mxX2sHAta2kWtt5ON0WKtpYHAg/oALn2OaWqy6KaSaHMqQRkhTe9iewvbnY/wCrYtzilqLu+YQspFvaTax7Dbfvxf8ApjIjIM5bLhSwwiTpTM8lqiEoRYWILONsXhFSGJaSOdZWp1UiOnYkaybkq3c3H8Px8YeJUnIbJg/pt5NJQ02TTUj08c/Ud2De2TZiA1uBtiaKDLUYIkyCph9wSSRCtxySOdtv6Yd+n/TMRp0kfRHUsRJMkZ3BO9mt3va583wh9R0P0ks4gAgBBYPK1tZF+R+K2xNvJvfsFU1AscoGMyUIjLLJBVu8X7ThKG91SVWZjY2NhfcePjCPN4aXqWrGleQGQltZF7aisYPAAGne1ze98KfqpYM5o5Ypy2sKyrGlkF/G2O3qAs9QaYThZSy9OcptHGe7LfdVG97ggcXtbA9XpGzvU9f1C0CvdhzIqMry00dbIz1iwGR/pSzW6rxnQ/AvuRa3wcXMqpDSzK9MA0KuH0vGNbqEDFeLNYsdrXuPvihXo2VSwRapJYZal4YXk3MbdMNtYXtqJJJ7HtY4qemPVtJU51Sxy1SojL0UjKFSrH8NiNudvzvfHKt3v+vZ0KqKyBlzGVY1MvqfLYARECXWURAszs2rSLjgICd+QAcZmNxQ1NVS0oW66gHiZGQhttW1tgAb99+2NRnMLtT1EsaCOKIgSwi7s6H8Q0ABQbXB27kfOM/USiuWmrKOJfq1i11cali5dmOlQoI2ABPN9sZpDDGYTVKV48lz0RQxmup4Vp2qpHnJ6biyawjEi5uARbj4/TS+tcqqammdly+kgeCGNpV64BIu1+242Nvm+2M9RUNXS0dFmNFMzuoaSOJRo6O59vNuSe/A7475+2eZhJaWlqqd2UNMZyAqc/gsxuN9gAN7kji7gTPUWrof6gJHcW0Qny1JkpArqY1kjhSVQGB/iLB/cDfsAN+CcaWjoV/YayUmqM1FQJGNgmhLMTqLcAbA8b3GxwwyyOhbJEy+u0iLo6hLuXWwsWv9x/XC+aalpZY0qoZpqMbxSdN2RpLWBJ453JIsLYUspbOF7ENdU6g57Ea5vHFDl9dI4bRHlcxYAjVpCNtY7X9vz/fj5lmoy+KlMpgu0dZHMw6hYyR2Nib/AHItta+Pp3qerEHp6ocuFSvPRjV00kLYagQ2x/iHj3KNybY+JZkMxeWStmiEMUjmNBIwCyWtcLe2oeTawuO9hgunr2UHPp/6ilRdmOZfy/MMihqqn6ugWSOWoLo5ZmIiIsVI4Fhci29yPAx5/wDZKmkpUqNcLKr6nRgC139t7/2ThNHQVM0EtUscaQRMFZ3lULqPCgk7mw48Y4mkqpGGmJ3N7AJ7ifgWvjVd6o2484h2XMmuSljcillZ11GxZbG3a+DHrN8sqMqrHpasoJo7agj6tJIBsf1wYp7hYdwGJYyItGGtD00pZJgT1eAR/CO9vm395wpx2gmeK+hyL8jscBrbacmWhwZpEpIL6o6hY4NAaSWoBUoTvpKi+s/H+eOFRTQF1+hrIpwVZLKjRabj+VuAfI233ttddFU65IusVdFe5D3sfvbfDCjjjqJJmiUxRmQJFGkRdnLXsBuLAaTv+WDsy8Y9kOS38RjSyQ09NVUUKPIlUAk1ZeMNa97AaSwQlR/FwOMaP0tmlPkuW1MsLwNU1UfUcqthHFayLf7DUR5OE+Q0SyPBCtVVMfq9T8dGNrkAOpF72+bX884e5lldWMslo6lYgjoiJIAIiLFfdqOwFlN+4F9jgZ5OCInZYq2bZYoczo62dnNOUMsahZWdkUBgT5ubFSdvPN8cM3rJZqLLo6MkkO0UkaxALx3HNydzc72wjpXpw0eXwt+8CnolH1AW3IDHnv7rW8AX2vUZWJKhpIhVtIPfAHuV4/EbC9rEg25/TDldiq3Ihy5ZTng/PzOL0c7UIuXkmklKyQ0ih+mB+ZUE+cPaDJaulWjzKfK/p0aw/eBZX1j+Is2y382G5PGJyGpyISGKhqXy+uYD2V6XC+ADsQONyDjr6kzPOMkaHXPNPBLcTTSEFE2Itttubc/44brdX4T/AJiNjahSFI4Ps1mVepIo6IpC4UhGBLvYLZNrE9iQRuTuBvjJZ1nFXVVqQ0xd5WUKVVtJ083Vu1hfztf5wsrcySGgngNMgqUy/XK4JW0hIa1gbcHfbnFLRVZtS0kOVIUeaFWZwSCs4sGBP8pIFrcbXweqqtCWA5m1AIzHOWZjPm+ZdLL6mCqjiWx68IDrYckkbg/fk/q5zVKB8yqxPUoJKWIJPGYOvq1KQQVsdgRvse3kYoem6aJGraiNJZaqKRlgiJIikO/5XA3+Dj1XSHNM2NqelZ+j0tTLZ3kBN1O4uNgTfiw/INzljt64lVDdZuHQkeoEiqMmjkFJJMsrPOkhBDoGNhIwNiU0kLpNyRbi2MFReka1quKfK3gzCKMpIFY9PX3Asf8AE40kObyVdJmGZP03ep1xTuzFkGoooA3uFGsMAPA+cV6WWXLXH10o0zMCBBdoyNKkGzW3seDxbCn00A2Ecx+0nbleDNZQfX1tLUUbpG2bRMI5ZwrGCRSP4WtpZrWH5A2G9uTZN0qipkpKWOleYyU6QLECZF0G7sxPi9vseb2x2pq3Kp4o3r66ueJBcRKViRbb8AbcdrcY9j1DSZjI3+7mpVNWhYz74zuAQG2c2J7g/e+OYa7jk1g4/EZpvFle1uxE5nkyenper1oVjYTGIsHVwB+842tszD7WHjDmHPBPmMtZNTCWjcDpdZ1UuSPxLc8bjm3fC2eiy+sRTFmt11MFpqpjEyJ+FRpaxBFzc99rWAGK1cj5TTUlPBJDLUNKWBMgkA4UAeF9t7fJPOHKlFj7CMH9QtakHBMaZJnaft+KSup1FNN/uiOtj0mYgJe3FztccXGNFmeUTVH+6UTSQ0cIuQEFr727je+2wvv98ZrOIUrqCmmgMs7SSHdgAS4fbjYCxW22LnqfMsxzqspo0UXhqUnWKNtIZ4nDaf7dwQbHuL7Wwa7SO7q6efP8QWpuAtDqe5yzqopK+gpKlo5UnjgkhR4Jf/j2YaiAB+K4G43BtjEZzl0SZt182rZaun0qI21j32HF9wo82Hc40a5fVU9JWZVUl6wTSPN9NTpYopY7NIT8gG1jyASBfCP1PFLJTQR1VMsUMTgLoIuuzbc99Xg79zhyijcmw9RCy5S+U4mdzOprM+qocvoKcdGEfuKaEWVQAASb/AHuJ/PDOigofSiSVTNFW5sh0LYfu6c2BNv5jY/i48d8LpM+ky+memy6OGnR9nYC7N9zycZ+armmLs8hYubknvjjamg7yp4HwI2lgK5PJhW1D1dVJUSsWkka7E98GK5PnBjOAOBMZnjEqCcRj1HbWAwuLi+MdzMtR0xYRlzHHrtp1k3P5AHbDCjip4mc1s8iU0TBJBEqyF2ubBQdvJuePG+FU8rGodxzquP8MdJqioqyWkbUAbnYDc9zbB02A9cywTNMtYmUVavQTdWOWNZYpWTTJpblWsdiLEbG3Bxclz16lw9W6g6VMZcalJAGzL/L9vjY8YzkUE8j09Q0cgpo4ReUg6bAE2vxe5sB5ti9SQRvk6GdrMy6gQdxZmFwe2w+3N/OGU56EC1QY5PcvU0lLV1TSpppUUoepGmm0oAGtAL2BtwBfa+1sdc0helnVmklUtY3RzLHza6sQCLHkW2v+mdiYwT3LvoOx0CxYeLnYc840tLmby2hupF2lmLD2ot9RPnbZRx2w1SiONphdoxmUqqqakystV9OZmYrAq3/ABA+5t+3I25viMg9RS5aZJaVQsIuTC73RWPddu/cW328YqZzLFXzI7o9IXQdJX9ylLkL9uP8e+FjwSQ05UAupN9SG6n8xi2rC2bl5AEpm3LtaaulzBKpa+SpbVLJD/xFYcki++GFBNX1Xp6TVSTuiOJYDPMqKy29xAJBIFgQfg2OEXohFfNFeZwqwqZLsmoM3Crbi9yD+VucO2zFq+jqap6lY4UnEK0jLeSc2BJax2Fjba4G9r23BfrXQKB3MLpg5I8jyhevkrFzDMpCKunhSMUa6ekWN/xMdgbXJUbCxud7YqR1rZXQ1IrkAqCf+JI4cRRuQdOr+S1reRba2wUx50scMoykmMShdRkOpohvdAospHe5BPOFHqPNZHpFonkZ5ZZBLOTYm/a/zff4+L4WN27DRv6S0IV+YZmlLIfrMugWtKm8ktzqU+WTa333GOVB6lqYqsvMiSo9hLFKLq4/wOFEiT0EiTwTGx3WaM2v5H/bFiOekzCwqgKepP8A96D2v/1DsfkYvdhsERYgTYQ5XQ52pbIM0jop3Hvo68krz/C4uf1H54uf7IepsmppK+aoyiOmXlmqTZr8Ae3k7Wwj9NZe9NUCoqXQRIurr3BQKOSDhpn2fCtMTVEd6dEvSU8hOmNP+a48kfhB47b4Z0wvawFH+z3MwpHQE40Us6rHLVP0WSaRZNS7m55B8WP+tsMofpZY4anpS1FRBKVkCgWZSxIJ+bE7YyMWa1VQTHG5KrYKw7eN7jyecPvT0dTQRmf3trufaL/JBHPj9Rjs8OOPJtx8Hmbv6xHV6a0c2kROvyQbEn+gP5YQZzmUlNnVMPYJjUgsNRGz+zzx34/Xt4hzctmccxpFVZIDG0wQKe3Nudx/TFOsoqerFVWSMsvROoBhcubXBO++wO3GwvfGFp2ZJEwgA/28EYV88conUzuk8sKo6iIOVbYnbUNwRbe+M76mmSXL5dLuGjgjCq8XTJsTckdvwjGmnQVtI6wQxzU67AMxRm+zDcn4/wAwMY7O58tgoaqKItHKFKLC7Evfftvbm+57YG2ApMAmMzFOxY3JuTjyTgbnEY8+zbjHRDBicGMyTngvbBgwGSWlemkQCZWRv+Yljf7qbfrcY6I9GiNGHmbqCxYqFC/Nrm/6jFHEjBA8qMFCKOi9danJ12TU2/nTsL4tvmaGWKwKwoNARbXVAABv3N7n8/GEt8BNzvgq3FepI2qEhVg0YBVuGQ+0/O/H27Y7/UxxQrCFOh2DTP8Az/B+OP64TRTtGdrW8HjHdKwg8W/PHRr1aEZ6MxtMbZpWxVkVXK0UTEuOlNps9z/CSDYgKCOPGKlXOq01JJEggkKHqdMkagDYEjzzilPUCQBQAFBvsAL/AKY9GSGWNNbMrothtcYG94JbacSbcS3R184Wcl7oI7suw1WYW35uDuD2ti5+1MslkNRPTzGUsDLArDRKf+sWK38W27eMIupoV1X+IAf1xzBvjn2/eQT3CoxXqbip9Rw1EUQhQQQ6biFV1dP7Ebi3FwO3a5wiNNSyJM7y6NI1oTuZPKgHcnvhbS1LU8gkADECw1C448d8cXmZ21MWv98GRq0GccyO7P3La12klWRTCeYr8/N/Pzjm/QEwNOzlCeHFiB822xUvfEg2wLdlsmZxNTQZkxtAtpIVGuSG205HCnbi/j/K1WauNQZZJyTUs5aVDxIDxbwR4+32wkSVk3ViD2Ix2NYzN1GGqX+c8/8AfHTr1SBcdTBXHUZxL9PUBaeQNpG5tYgm5t9+2GhzOUUdOIpPewFmBOotxbfnGXgqXicuu9+b49/UoPcsel/OD1axQssLNhNmzy5cSaldQk02HJX4+Nv6nFal9RRUJ6HTWSlfaRX93xe3ceR3/TGUE7AEDvjmzljvirP8iCuFE2QMYn0PMs9o2oFWCpiqZJBopqewb6UnmS/N+LX3/U4Sesa+KWGlpgEeoA6ksp3ZfC3573t9sZiKZom1LzjzI5kYu5JYnk4Ws1garHpgxUAczyTfEYMGOdCQODEE4MZJknnBgwYFJDBgwY0JUnBgwYuSRib4MGJJC+C+DBiZkkYkHBgxBJJviMGDF5MkMGDBiSSRbE9sGDGx1Lk3wXwYMXmSRc4MGDFSQwYMGKkhgwYMWZIAA7E2wYMGKlT/2Q=="/>
          <p:cNvSpPr>
            <a:spLocks noChangeAspect="1" noChangeArrowheads="1"/>
          </p:cNvSpPr>
          <p:nvPr/>
        </p:nvSpPr>
        <p:spPr bwMode="auto">
          <a:xfrm>
            <a:off x="155575" y="-395288"/>
            <a:ext cx="1504950" cy="838201"/>
          </a:xfrm>
          <a:prstGeom prst="rect">
            <a:avLst/>
          </a:prstGeom>
          <a:noFill/>
        </p:spPr>
        <p:txBody>
          <a:bodyPr vert="horz" wrap="square" lIns="91440" tIns="45720" rIns="91440" bIns="45720" numCol="1" anchor="t" anchorCtr="0" compatLnSpc="1">
            <a:prstTxWarp prst="textNoShape">
              <a:avLst/>
            </a:prstTxWarp>
          </a:bodyPr>
          <a:lstStyle/>
          <a:p>
            <a:endParaRPr lang="en-US" dirty="0">
              <a:solidFill>
                <a:prstClr val="black"/>
              </a:solidFill>
            </a:endParaRPr>
          </a:p>
        </p:txBody>
      </p:sp>
      <p:sp>
        <p:nvSpPr>
          <p:cNvPr id="20486" name="AutoShape 6" descr="data:image/jpeg;base64,/9j/4AAQSkZJRgABAQAAAQABAAD/2wBDAAkGBwgHBgkIBwgKCgkLDRYPDQwMDRsUFRAWIB0iIiAdHx8kKDQsJCYxJx8fLT0tMTU3Ojo6Iys/RD84QzQ5Ojf/2wBDAQoKCg0MDRoPDxo3JR8lNzc3Nzc3Nzc3Nzc3Nzc3Nzc3Nzc3Nzc3Nzc3Nzc3Nzc3Nzc3Nzc3Nzc3Nzc3Nzc3Nzf/wAARCAB4ANgDASIAAhEBAxEB/8QAGwAAAgMBAQEAAAAAAAAAAAAAAAUBBAYDAgf/xAA/EAACAQIFAwMCAwUFBwUBAAABAgMEEQAFEiExE0FRBiJhFHEygZEVI0JSoWKxwdHwFiQzU3Lh8QclNEOCkv/EABoBAAIDAQEAAAAAAAAAAAAAAAMEAAECBQb/xAApEQACAgEFAAEEAgIDAAAAAAABAgADEQQSITFBURMicZFhgQUyobHB/9oADAMBAAIRAxEAPwD4bicGDGgJIYMTbE/ljWJJ5wY9YLYvEki2DHq2PSrfGwhMk8HEhCbbYYUGWVFdIUgjJt+JjsqfJPA/1a+NXlnpSmhANceoT3e6oPgLcE/mRfsDhyrRO8G9irMRHBI7aURmPhRfDBMizFyo+lZGbhZCFY//AJO5/TH0vL6WGGBoIVTWruC0MajuLbbgDSwN7dsS0DdemRpWZROji+n23DLYEAeB+uG10CAYJgTqPiYKk9H5pO5UxhEAu7srWUWJ5tiaH0pVVEh1VFOkQGzK2vUeygbXJNu/f8sfSsviarjlaikEaspTpsoGo3X+TdSLnjsT4vhfDQyRwxQU8weKKViagEKJ3uRe29txcDk9sBFdIfZ/7CA2Fd2J81qcnzCmjR56GeNTcC6HkefH5884oshBIINxyLY+yU8E1RZHn99jM6oRYE/0J5wtrstimLRVdLHyVswDBuLkHkcnYWO2CrplcZBmWuKHawnyorbtjzbG6zP0jAZSlPqp5AL6dWseeDvx8324OMvX5RU0QLuBJEDYyxe5QfB/lPwbYWs0zr+IRbVbqLLYMdo4mdwgB1HHOx8bYVK4hJ5wDHtV1EAX5x4xnqSTfEYMGJmSFsTbEXxN8WMS55PODEnBjMqeMSMRicDEkMSMGJtvjQkgBfFmjoqism6VNE0j2JIHYeSew+cco4yxCqLsxsFHJxqqWkGU0U3UljndjGzwiEsgZG1aCx2Pe47274cooDnnqUT8TOT0M8BXqKtjwyurA/mCRhtkWQvX2klukFzuOXtyF/Lk9vnjFqaKG881beUxya5IoTpUyOb6Ad9Ki29t97Dzh99ekJp6br0r0wHskpAzRRDhdTEDm5B8X35OH6aag3EFaXUdSzNS/T0aU0dOkKBw0bC46bjcEjjnknffnF6OonqKf98GuzEMAfct+QR+ZtvvcWta+LJZVonevZo4okOtpCTYf64HJ8X3wpg9TZfW1BokM1OWPTgqJAGBBNgDtdeed/JPh04ETG5owjqMvy60dXMEnmIIi0a3a1wCF7c2/TxhlWUBzXLKOoSWSGjlBaRxs5Wx0cG+7W+d/wAxhpcsraGrApy6VME2uJtXuVjfVv8AcA/rzfGufI8yWliq6OqhmgkQM7Mi8ke+4bexINxxfe198CuViBtIGYatK0YF+pTyOg0rU0zyVE5WeyhJX2BUbNp7jfn4HjC3OK6DL5QzU8idEjZ9UbSsP4V76Rfdvy746PXZvlFQ0OlDSMxdoYYljBvtqBsCTa25J4xnM1geaujin63TWXVLI0Wh7Na5CnYbC9vOFBo2rYs33R1rkZQFmlPqOhhyeCqjpOvE+lJIml90J9xIBINx447b7i13LfUGSZg0emp6M/ZKn273uLHgn8/8sIvUWR5XDlK/smjnapVQzMRYjc9ibkkaeN/jCTLPT1bVU0dTI9NBSyo0gllqE2QMVLFb3sCCD3244vE1SmLWVq3Jn0HMKWSeUdU2jKe1rW1E2/8AH5/GL1P6ekqIUl6apGVsZX9qi19vtt2uMVfStIclySOoz2YqpBeKGQFzEON9zsey/wCe1HPvWprUaGJ3SJGvIi3KuhH4gew34NiOD3xVmtOcV/vyDr0ljHJ4HzPdb6I9Px1cc75tHRvuTEkOtWP31ALb/VsJf9i8llRoo89RJRKIrz0hSzi912c74pxmszSZaumQ1EkJLoHQ6ZwGN/dxexJ53ttvsetRRVtJTCXoVRh+pSSojC6niW1iwNrEglgTa/4b4SfUNk5bP9CdNaUXjMqVvobMaOj+spxFV0wYN1qe7qfdbSQNx3JuB2F/GUqKcRSiK4LrfVY3tv5G2NvQ5rUZZVELrWSNywVZCE3sST3IIK7bYbZlkSepMtr58vp4KbMqfVNUUMLpokbgtsTpbn2+b/fGWdAOZH07qNw5E+UkWxGLcdDUVE4hponlkbdQovfz/wCceZaCpiaUSRMDEAX/ALIPGBlT5AHiVsGJItiMVJA4MGDFGSeMTgUXOLuX0E9fUJBTqNTn+I2AHck9hjKKT1KJAGTKdsehYb41dBlrZdHmIjqKWSsgMaiSP3oqnc2uObjSbjb9MXskp6ukoZaimpz9XPKW6xj2ZbqQqnwfcPbhyvSs2DBG5R1Ffp1VnppoRBE8q+9W6Gpx8hgbi23Y46MK+q6NDSRvU1DJ1bIAFjU7KSe57XY2Gq25scPFjFRT3qstWmeWVxUtGgDK5JcOh72AsNxYje9zhvlVXllVTx0dEssc6/vij1BcgWvvawZgxsBtbV45avJACETDWsi7gIuh9I5lKitUVMUVRNGeqiRGdJdNiCeAGtvtf45OKaZPLH04opqczCTXFJChjOhCRLrB20jYW5v8Y3FAv1EHQqFRQmzRM9u21wPIv4vccYS5qrxzMal6rVpZUQwgL0jayKbkhS25JIuBxbfA6VO4YmU1L2EhzxMZn9dLPKaKF5BQUjFYwSfeb7sd/N7DsNsc8ryeszNGemRWjXYl3AB523O/GNMmTykS1MEd2uWFlvpH2/1+uOs2U5j0RUVcz6UKiNZG3+3O1rf3Y7IrX0yvqccSzNUD/ZqGtqIw9QqCJ9e5Z09vu+91J+3zjGzVuY1EzNNVzPc3Kl20/pe1sbmAST5JKks6OVqhfWCy2KKAOP7GPUdNTuUlbKqCTQN1hZlvbuRsT84sJjP5mhYvonHJc6OZlo86qpBKsQSAIo93wce/UFMhiBqYI1qNS/vpyE6gZrad7WAvcn5OLWVU+YIxfLsrCDWHJEd7c2sW4GLeaZrPmi6cwWAxaJVdA1yXsNKvcDQObaTvbcjjAL/tIC4/fUGgVrBiLK2DqZZSs0zfUyRStJKkns6kbHVpuBYNpJ87+cU8gigq3CvL9RRrP9X0nSxQArZTvxrAv2PxivfRlUVDMDKVZ+oyrsis5cknzcgW8X+MOvS2Vw1UVRHNWEJG2pIEe119xJ3HH4fi9+NscvUMqIdw4PsfVCcemKP/AFBzQSV8lIszKpCluoNlN73Xa9rX45/uqZdQUeWwxVdWzVLToJKZHp9Nhv7jvuLb2vxvhrXua7PKeI0+iJWGpXQGOVAN9DflY+SR9ylrp5czzTWOhB15GIQaienfvbZRYDvzuAL459ZG0DyMu+0czlFmtTLXU0j65UkewgjFwiryBbte9uL6SMLZKzNsmR1LSR6Zmd7hlLvtuxG9twbeSe+LEtQ6ypDkh6JgY2b8RlJt7r8m9jz57YmH9pOH1hmp50AlQtuYyBt8dwD22P3MoXHMWFjE8R1TpQ+pJTFPMKeukLCKoUANKFOk6lGwBIsO/tve22K9DU1OT55Vs5Z29qzS6TpRgt7X4N9iT+m3MTx5dJlsFbQiOKVWvJ02FkYkk9jfe/ew2sLYd5hUU2Y5HR19eLyC8LSaoy623unuO5C23HYbixwEEDjzqb+u6nBnrOcqhXO/rzR6osyjMEuz2imVdWqyn8LC219j+ePn2fF6RlpA+qSNmMiNZtIuNO+/IAOPrGZ0KN6arYAxik+kWrjkJF0ZD+K/F/nbbHyjOpRXyzTSQLC8bfvinDHYKAN99j3P9Ma09jtWfgSWBS/H5mfc6mLWAv2AtiPyx2eFgfw2+PGOZQjkY1tmJ4ODEnBiiJUiMgG54xoMrrKGJGDyvGzoUJ0E7H7Yzq4a5TUNRsJadj1m9oPGn7eeLWwxo7ihx5MOu4TW5OtNSu1fVrPOipqgPQdElbtqbuo5O+4G/fHbOMueerEkkpq5qjYVejUkRFtrHYc8D9PCaM10NQHOYUEL89KaQIx8AkA2/wD6/TFxK9BL0ZYqmlqDYNHDKNL376gQum1zcDzjqHU1qM4gDUQY/FHPRwO7RgwSXmhjWXV0AAeWftbkk997DcKHrKUTQyUlT0mWUPUPDJfUwJIWwHmxufJ8Yr5hWTVFDI309ZLQhAr1YIYIAwIIBF2XUFPa/wChxa9O5dJn1ZUZfFURQRq3VLoGtGthZhuCQdhp/rzhN7w7ZPksgKhzNB6dzJWq2WRnnFQOvFqfSt13K2JFze+25I7YuV75Q0scE9bTipWNdcN7sBa9zYW4OFNRlzw/QGnMdRSZfFI87JL0gTqA1tq4Ht+fub49P6WSszKesjzhHq5C4lSs9mxX2sHAta2kWtt5ON0WKtpYHAg/oALn2OaWqy6KaSaHMqQRkhTe9iewvbnY/wCrYtzilqLu+YQspFvaTax7Dbfvxf8ApjIjIM5bLhSwwiTpTM8lqiEoRYWILONsXhFSGJaSOdZWp1UiOnYkaybkq3c3H8Px8YeJUnIbJg/pt5NJQ02TTUj08c/Ud2De2TZiA1uBtiaKDLUYIkyCph9wSSRCtxySOdtv6Yd+n/TMRp0kfRHUsRJMkZ3BO9mt3va583wh9R0P0ks4gAgBBYPK1tZF+R+K2xNvJvfsFU1AscoGMyUIjLLJBVu8X7ThKG91SVWZjY2NhfcePjCPN4aXqWrGleQGQltZF7aisYPAAGne1ze98KfqpYM5o5Ypy2sKyrGlkF/G2O3qAs9QaYThZSy9OcptHGe7LfdVG97ggcXtbA9XpGzvU9f1C0CvdhzIqMry00dbIz1iwGR/pSzW6rxnQ/AvuRa3wcXMqpDSzK9MA0KuH0vGNbqEDFeLNYsdrXuPvihXo2VSwRapJYZal4YXk3MbdMNtYXtqJJJ7HtY4qemPVtJU51Sxy1SojL0UjKFSrH8NiNudvzvfHKt3v+vZ0KqKyBlzGVY1MvqfLYARECXWURAszs2rSLjgICd+QAcZmNxQ1NVS0oW66gHiZGQhttW1tgAb99+2NRnMLtT1EsaCOKIgSwi7s6H8Q0ABQbXB27kfOM/USiuWmrKOJfq1i11cali5dmOlQoI2ABPN9sZpDDGYTVKV48lz0RQxmup4Vp2qpHnJ6biyawjEi5uARbj4/TS+tcqqammdly+kgeCGNpV64BIu1+242Nvm+2M9RUNXS0dFmNFMzuoaSOJRo6O59vNuSe/A7475+2eZhJaWlqqd2UNMZyAqc/gsxuN9gAN7kji7gTPUWrof6gJHcW0Qny1JkpArqY1kjhSVQGB/iLB/cDfsAN+CcaWjoV/YayUmqM1FQJGNgmhLMTqLcAbA8b3GxwwyyOhbJEy+u0iLo6hLuXWwsWv9x/XC+aalpZY0qoZpqMbxSdN2RpLWBJ453JIsLYUspbOF7ENdU6g57Ea5vHFDl9dI4bRHlcxYAjVpCNtY7X9vz/fj5lmoy+KlMpgu0dZHMw6hYyR2Nib/AHItta+Pp3qerEHp6ocuFSvPRjV00kLYagQ2x/iHj3KNybY+JZkMxeWStmiEMUjmNBIwCyWtcLe2oeTawuO9hgunr2UHPp/6ilRdmOZfy/MMihqqn6ugWSOWoLo5ZmIiIsVI4Fhci29yPAx5/wDZKmkpUqNcLKr6nRgC139t7/2ThNHQVM0EtUscaQRMFZ3lULqPCgk7mw48Y4mkqpGGmJ3N7AJ7ifgWvjVd6o2484h2XMmuSljcillZ11GxZbG3a+DHrN8sqMqrHpasoJo7agj6tJIBsf1wYp7hYdwGJYyItGGtD00pZJgT1eAR/CO9vm395wpx2gmeK+hyL8jscBrbacmWhwZpEpIL6o6hY4NAaSWoBUoTvpKi+s/H+eOFRTQF1+hrIpwVZLKjRabj+VuAfI233ttddFU65IusVdFe5D3sfvbfDCjjjqJJmiUxRmQJFGkRdnLXsBuLAaTv+WDsy8Y9kOS38RjSyQ09NVUUKPIlUAk1ZeMNa97AaSwQlR/FwOMaP0tmlPkuW1MsLwNU1UfUcqthHFayLf7DUR5OE+Q0SyPBCtVVMfq9T8dGNrkAOpF72+bX884e5lldWMslo6lYgjoiJIAIiLFfdqOwFlN+4F9jgZ5OCInZYq2bZYoczo62dnNOUMsahZWdkUBgT5ubFSdvPN8cM3rJZqLLo6MkkO0UkaxALx3HNydzc72wjpXpw0eXwt+8CnolH1AW3IDHnv7rW8AX2vUZWJKhpIhVtIPfAHuV4/EbC9rEg25/TDldiq3Ihy5ZTng/PzOL0c7UIuXkmklKyQ0ih+mB+ZUE+cPaDJaulWjzKfK/p0aw/eBZX1j+Is2y382G5PGJyGpyISGKhqXy+uYD2V6XC+ADsQONyDjr6kzPOMkaHXPNPBLcTTSEFE2Itttubc/44brdX4T/AJiNjahSFI4Ps1mVepIo6IpC4UhGBLvYLZNrE9iQRuTuBvjJZ1nFXVVqQ0xd5WUKVVtJ083Vu1hfztf5wsrcySGgngNMgqUy/XK4JW0hIa1gbcHfbnFLRVZtS0kOVIUeaFWZwSCs4sGBP8pIFrcbXweqqtCWA5m1AIzHOWZjPm+ZdLL6mCqjiWx68IDrYckkbg/fk/q5zVKB8yqxPUoJKWIJPGYOvq1KQQVsdgRvse3kYoem6aJGraiNJZaqKRlgiJIikO/5XA3+Dj1XSHNM2NqelZ+j0tTLZ3kBN1O4uNgTfiw/INzljt64lVDdZuHQkeoEiqMmjkFJJMsrPOkhBDoGNhIwNiU0kLpNyRbi2MFReka1quKfK3gzCKMpIFY9PX3Asf8AE40kObyVdJmGZP03ep1xTuzFkGoooA3uFGsMAPA+cV6WWXLXH10o0zMCBBdoyNKkGzW3seDxbCn00A2Ecx+0nbleDNZQfX1tLUUbpG2bRMI5ZwrGCRSP4WtpZrWH5A2G9uTZN0qipkpKWOleYyU6QLECZF0G7sxPi9vseb2x2pq3Kp4o3r66ueJBcRKViRbb8AbcdrcY9j1DSZjI3+7mpVNWhYz74zuAQG2c2J7g/e+OYa7jk1g4/EZpvFle1uxE5nkyenper1oVjYTGIsHVwB+842tszD7WHjDmHPBPmMtZNTCWjcDpdZ1UuSPxLc8bjm3fC2eiy+sRTFmt11MFpqpjEyJ+FRpaxBFzc99rWAGK1cj5TTUlPBJDLUNKWBMgkA4UAeF9t7fJPOHKlFj7CMH9QtakHBMaZJnaft+KSup1FNN/uiOtj0mYgJe3FztccXGNFmeUTVH+6UTSQ0cIuQEFr727je+2wvv98ZrOIUrqCmmgMs7SSHdgAS4fbjYCxW22LnqfMsxzqspo0UXhqUnWKNtIZ4nDaf7dwQbHuL7Wwa7SO7q6efP8QWpuAtDqe5yzqopK+gpKlo5UnjgkhR4Jf/j2YaiAB+K4G43BtjEZzl0SZt182rZaun0qI21j32HF9wo82Hc40a5fVU9JWZVUl6wTSPN9NTpYopY7NIT8gG1jyASBfCP1PFLJTQR1VMsUMTgLoIuuzbc99Xg79zhyijcmw9RCy5S+U4mdzOprM+qocvoKcdGEfuKaEWVQAASb/AHuJ/PDOigofSiSVTNFW5sh0LYfu6c2BNv5jY/i48d8LpM+ky+memy6OGnR9nYC7N9zycZ+armmLs8hYubknvjjamg7yp4HwI2lgK5PJhW1D1dVJUSsWkka7E98GK5PnBjOAOBMZnjEqCcRj1HbWAwuLi+MdzMtR0xYRlzHHrtp1k3P5AHbDCjip4mc1s8iU0TBJBEqyF2ubBQdvJuePG+FU8rGodxzquP8MdJqioqyWkbUAbnYDc9zbB02A9cywTNMtYmUVavQTdWOWNZYpWTTJpblWsdiLEbG3Bxclz16lw9W6g6VMZcalJAGzL/L9vjY8YzkUE8j09Q0cgpo4ReUg6bAE2vxe5sB5ti9SQRvk6GdrMy6gQdxZmFwe2w+3N/OGU56EC1QY5PcvU0lLV1TSpppUUoepGmm0oAGtAL2BtwBfa+1sdc0helnVmklUtY3RzLHza6sQCLHkW2v+mdiYwT3LvoOx0CxYeLnYc840tLmby2hupF2lmLD2ot9RPnbZRx2w1SiONphdoxmUqqqakystV9OZmYrAq3/ABA+5t+3I25viMg9RS5aZJaVQsIuTC73RWPddu/cW328YqZzLFXzI7o9IXQdJX9ylLkL9uP8e+FjwSQ05UAupN9SG6n8xi2rC2bl5AEpm3LtaaulzBKpa+SpbVLJD/xFYcki++GFBNX1Xp6TVSTuiOJYDPMqKy29xAJBIFgQfg2OEXohFfNFeZwqwqZLsmoM3Crbi9yD+VucO2zFq+jqap6lY4UnEK0jLeSc2BJax2Fjba4G9r23BfrXQKB3MLpg5I8jyhevkrFzDMpCKunhSMUa6ekWN/xMdgbXJUbCxud7YqR1rZXQ1IrkAqCf+JI4cRRuQdOr+S1reRba2wUx50scMoykmMShdRkOpohvdAospHe5BPOFHqPNZHpFonkZ5ZZBLOTYm/a/zff4+L4WN27DRv6S0IV+YZmlLIfrMugWtKm8ktzqU+WTa333GOVB6lqYqsvMiSo9hLFKLq4/wOFEiT0EiTwTGx3WaM2v5H/bFiOekzCwqgKepP8A96D2v/1DsfkYvdhsERYgTYQ5XQ52pbIM0jop3Hvo68krz/C4uf1H54uf7IepsmppK+aoyiOmXlmqTZr8Ae3k7Wwj9NZe9NUCoqXQRIurr3BQKOSDhpn2fCtMTVEd6dEvSU8hOmNP+a48kfhB47b4Z0wvawFH+z3MwpHQE40Us6rHLVP0WSaRZNS7m55B8WP+tsMofpZY4anpS1FRBKVkCgWZSxIJ+bE7YyMWa1VQTHG5KrYKw7eN7jyecPvT0dTQRmf3trufaL/JBHPj9Rjs8OOPJtx8Hmbv6xHV6a0c2kROvyQbEn+gP5YQZzmUlNnVMPYJjUgsNRGz+zzx34/Xt4hzctmccxpFVZIDG0wQKe3Nudx/TFOsoqerFVWSMsvROoBhcubXBO++wO3GwvfGFp2ZJEwgA/28EYV88conUzuk8sKo6iIOVbYnbUNwRbe+M76mmSXL5dLuGjgjCq8XTJsTckdvwjGmnQVtI6wQxzU67AMxRm+zDcn4/wAwMY7O58tgoaqKItHKFKLC7Evfftvbm+57YG2ApMAmMzFOxY3JuTjyTgbnEY8+zbjHRDBicGMyTngvbBgwGSWlemkQCZWRv+Yljf7qbfrcY6I9GiNGHmbqCxYqFC/Nrm/6jFHEjBA8qMFCKOi9danJ12TU2/nTsL4tvmaGWKwKwoNARbXVAABv3N7n8/GEt8BNzvgq3FepI2qEhVg0YBVuGQ+0/O/H27Y7/UxxQrCFOh2DTP8Az/B+OP64TRTtGdrW8HjHdKwg8W/PHRr1aEZ6MxtMbZpWxVkVXK0UTEuOlNps9z/CSDYgKCOPGKlXOq01JJEggkKHqdMkagDYEjzzilPUCQBQAFBvsAL/AKY9GSGWNNbMrothtcYG94JbacSbcS3R184Wcl7oI7suw1WYW35uDuD2ti5+1MslkNRPTzGUsDLArDRKf+sWK38W27eMIupoV1X+IAf1xzBvjn2/eQT3CoxXqbip9Rw1EUQhQQQ6biFV1dP7Ebi3FwO3a5wiNNSyJM7y6NI1oTuZPKgHcnvhbS1LU8gkADECw1C448d8cXmZ21MWv98GRq0GccyO7P3La12klWRTCeYr8/N/Pzjm/QEwNOzlCeHFiB822xUvfEg2wLdlsmZxNTQZkxtAtpIVGuSG205HCnbi/j/K1WauNQZZJyTUs5aVDxIDxbwR4+32wkSVk3ViD2Ix2NYzN1GGqX+c8/8AfHTr1SBcdTBXHUZxL9PUBaeQNpG5tYgm5t9+2GhzOUUdOIpPewFmBOotxbfnGXgqXicuu9+b49/UoPcsel/OD1axQssLNhNmzy5cSaldQk02HJX4+Nv6nFal9RRUJ6HTWSlfaRX93xe3ceR3/TGUE7AEDvjmzljvirP8iCuFE2QMYn0PMs9o2oFWCpiqZJBopqewb6UnmS/N+LX3/U4Sesa+KWGlpgEeoA6ksp3ZfC3573t9sZiKZom1LzjzI5kYu5JYnk4Ws1garHpgxUAczyTfEYMGOdCQODEE4MZJknnBgwYFJDBgwY0JUnBgwYuSRib4MGJJC+C+DBiZkkYkHBgxBJJviMGDF5MkMGDBiSSRbE9sGDGx1Lk3wXwYMXmSRc4MGDFSQwYMGKkhgwYMWZIAA7E2wYMGKlT/2Q=="/>
          <p:cNvSpPr>
            <a:spLocks noChangeAspect="1" noChangeArrowheads="1"/>
          </p:cNvSpPr>
          <p:nvPr/>
        </p:nvSpPr>
        <p:spPr bwMode="auto">
          <a:xfrm>
            <a:off x="155575" y="-395288"/>
            <a:ext cx="1504950" cy="838201"/>
          </a:xfrm>
          <a:prstGeom prst="rect">
            <a:avLst/>
          </a:prstGeom>
          <a:noFill/>
        </p:spPr>
        <p:txBody>
          <a:bodyPr vert="horz" wrap="square" lIns="91440" tIns="45720" rIns="91440" bIns="45720" numCol="1" anchor="t" anchorCtr="0" compatLnSpc="1">
            <a:prstTxWarp prst="textNoShape">
              <a:avLst/>
            </a:prstTxWarp>
          </a:bodyPr>
          <a:lstStyle/>
          <a:p>
            <a:endParaRPr lang="en-US" dirty="0">
              <a:solidFill>
                <a:prstClr val="black"/>
              </a:solidFill>
            </a:endParaRPr>
          </a:p>
        </p:txBody>
      </p:sp>
      <p:sp>
        <p:nvSpPr>
          <p:cNvPr id="20488" name="AutoShape 8" descr="data:image/jpeg;base64,/9j/4AAQSkZJRgABAQAAAQABAAD/2wBDAAkGBwgHBgkIBwgKCgkLDRYPDQwMDRsUFRAWIB0iIiAdHx8kKDQsJCYxJx8fLT0tMTU3Ojo6Iys/RD84QzQ5Ojf/2wBDAQoKCg0MDRoPDxo3JR8lNzc3Nzc3Nzc3Nzc3Nzc3Nzc3Nzc3Nzc3Nzc3Nzc3Nzc3Nzc3Nzc3Nzc3Nzc3Nzc3Nzf/wAARCACQALQDASIAAhEBAxEB/8QAGwABAAIDAQEAAAAAAAAAAAAAAAUGAQMEAgf/xABDEAACAQMDAgQEBAMDCAsAAAABAgMEBREAEiEGMRMiQVEHFGFxFTJCkSOBoRYzUiQlRGKCsdLhFzRjcpKUorLC0fD/xAAUAQEAAAAAAAAAAAAAAAAAAAAA/8QAFBEBAAAAAAAAAAAAAAAAAAAAAP/aAAwDAQACEQMRAD8A+46aaaBpppoGmmmgaaaaBpprTV1UNFTTVVVIsUEKGSSRjgKoGST/AC0FX+I3Ur9P2ZIbdtkvFwf5eggzyzEgFvsoOfvj31TqCnuPwwvVrmutxkq7NdI0gr555mYU9Tydwz2Uk4z989hqV6Gppur+pqnre5wFaWMmnssT5ysYyDLj3bP+/wCh1dupLJSdQ2WqtVwXMFQm0kDlT3DD6g4OgkwRgazqg/DG91gSp6Tv523m0eQE/wCkQDASQe/cD9s99X7QNNNNA0000DTTTQNNNNA0000DTTTQNNNNA0000DTTTQYOvm/xBq6jqm/UnQ1okcRswmvE8ZH8KAchD9W9vt3BOrV1v1LB0t0/PcZcPN/d00OeZpT+VR6/fHoDqM+GvTU9mtc1wuxL3u6v8xXSMckE5IT7Ln0/+tB2Ul4pbVCLfFb5oqajXwYhDh/Khde3pxH/AF/nrttV8S41b0/y7xFU3qzMCH8xU4x9gfsRqGNXJFV1Kp1AIAKty8brvO3eBtAbOAOQcdgc+2t1JdGhlV66/RSQq27cm3DpsHcBeBkM27OMA/cBE/E601lJLSdZ2CMm6WrHjRqcfMU2TuQ/bJP7+uNXKxXakvtpprnb5RJT1EYdSD29wfqDkEe41up6umrPESGRZNow647Z9CDr53YW/wCj7rWTp6UlLBeGM1tds7YZyQDDk+/p/L3Og+naawDnWdA0000DTTTQNNNNA0000DTTTQNNNNA0000DWCQASTgD11nOvnXxa6lakgpembfVxU9wu7bHmeUIKaDszkkjHYgcjscaDhpHPXvWMl6YCTp7p5mFEndaufHL+2AQMED2+up+Tr+KK3JWy2qrWN6WeqXkEOkcaOdpHcHxNucAAq3PYnfY6/o+yWOntFHeLUKWGPZtNUnnz+YnnuSTn769yXHomWCGCStsjQwwNTxIZo9qRMAGQDPCkAAjtwPbQJq+kNTcKd+nvFengNU4VFbxVI3LjIwWZ94wT3Uk9xnipr5ZqupFFBZad3kRNgCptLNJIm05GRgwsSCMjgYzxqQmvPRrCoeW5WRvGgEM2+eMh4hnCNk8ryeDxydcNpvHRdXboaqV7HTSVESs8ZmjJXzFwCeCSGJbPuSe+glKe50dDX0lJJb1o6utZlKqVO3bkLuK+jbTj7c88ajL5bqb4i9D08iBqWpmiSson3eeCTGUOR+x/wCWus3PosrtNfZdu5Xx48f5lOVPfuDyD769W+7dGW0n8PuFlptyKh8KaNcqudq8HsMnA7DJ0Gj4c9TydQWd4LiBDere5p7hTk8q44DfZgO/vn21btfIurLxbOner6brCxXOiqoqgLTXekgqEZmjyAJQoOSRwPXsO3OvrFNUQ1VPFUU0qywyqHjdTkMpGQRoNumsFgDydZ0DTTTQNNNNA0000DTTTQNNNNA1F3S8pbHUT005idCVnVcx7/RSRyCfQkY599bL3cktVvkqpPEwMKNkLSYY8AkKM49z6agbHbo6+7SXqWjmpiwVgDMwDSYIJAHDIQVPPGRnGedBNXi90tmsU13ueaeCGLe6uRuBPZfqSSBx66qXw0s1XVvV9Y9QQkXW6nMMUnPy1P8ApUe2eD6enHfXDfM/EDriKwwtv6fssgmuDgZWeoBOIc9iB6/7XY41dR1Db0cxv4sSo2ws0eFUgE44/wC638wR30HZXVtJQmBZkZpJ3McUccRdmIBY9hwMA8njsO5GuOPqG1SFAomAdggLUzqFcpvCNkeVtvocc8d+Neaye2V4iqnmlQUZMiVMe5dnLRkfUHDcEEcA+gOuRaWxSJNVLUVEscBWokXxHKlym1Xx+okcj0zg4zzoPa9XWGamSaOZisqqY8QMWYsHO0DGdwEb5XuNv1GddsutqtNppqYNUVEcAEAmWlch2EixkZAIBDsAQT7nsCdc81j6bW3VU4FR4GI4qlY2cmUopjUOv6j5u5HfB7gEbfBsTItHHNUJDPOHWFCwVZDJ4m7GO5dDyfXPbnQds/U9mgp5qiRpBFFFJNu8BvOkbbXZePMASO3cEEZBzr3N1Daoa9KB95qZJGRUWBmyVZFJ4HYGROfuewJHBWW7pxFmtlW7gPDLAKcyP5I3wzhAOw5Xt2yoGOBrVOnTchp5airmcRT+OrGR8NIGD7j7ny9x6AjtkaCy1lBS19HNS1cCSQTxmORGXhlIwdUL4ez1PTF7quhro8jxQgz2iokP99ATkr91z2+/GMau9VdqOj8H5ibw1mQursp24GO59O41VuvrM3Ulmiu1iyLzapTPRSY2lypyU+oYDtoO7raeWlEE01bNBTKwaGOkg3SyzDLYLHhVwMnO3PIzqes9etyt0NUgXzg7grBgGBwcEdxkHnUP01eqTrTpaOqQbHkHh1EJzmCZcEqe3Y4P1GNeLbdaikus1Jd6zxWln8GljSEAgBSxZscKCAcAnOFz64AWjTTTQNNNNA0000DTTTQNYb6azqr9Y3hKVYrcZjBJVKxWQbs+XkhQCC3AJIUhsdsk6CO8U9S3ZjHFC0aMUSSRmDwNGxyyEAhmyQCvGCCMnka2/EbqJulun1prPEGulaTBQwRjkE93x7Dv98ak7ZJT2qnkqLzWQC4fKLNUyPtDrCgPJwBkA7jznknVW6DpZOrepKrrm5U5SAA01oiccpEM5l+hbJH7/Q6CZ6EoLT0l09DbkqhJOSZKqco2ZZT+Y9u3oPoBqZmrLLNxN8vIM5w8OeffkfX+upcDGom6dQUlruVNQ1Sy76lC6OigqAHRMHnOS0i8AH19tBj5yy42/wCT7eOPB9jn299eVqrIqlQYdpzlfDOOe/GMemuRes7c1rW4eFUCIywRFSEyDMQEyd20csM88euu09QU/g0TJBUST1lO1RFTIqmTYoUt+rbxvUd+54zoNVRXWeKlnMYpz/DclPBO1uMnIxznA/bXB07cbPXWK219TT0MVVU0sU8qxU+ArsgJxwSOSfU665+qLc1K5ljqPCfxYxlQN7xqzSRjzfmAVxzgZU88a5aHqay26z0cNvhqTSRrHTU0agFuIwQnmbIYDAw3mzxg6CQE9iBJxASQAS0RPYYHceg416WrsaklBTrkEEiDGQe47a0VHVlJBTLVilrJaR2VY6iONdj7pFjBBLDAy4OTjKgkZ15k6vt8ccDNFVA1PgtAhjCtKksixq4BIwAzrkHBAYccjQdXzll4yYCR2zETjt2447D9hrZDc7VAhWGSONSckJGQM+/A1yw9VUU1dFRJDUiaWR0UMgA8sjxk9+RlD2yQCCQMjU9oPk81fTdEfEAVtJKxsF/fFYoUhKWo9H7cBiefueeANXXq6hE9GlakMcz0xLKsvKKCMFtpIBI9ycAE8Htru6mslJ1DY6u1V6kwVEZUsO6HuGH1BwdU3oXqcWy3XHp/q+oigrLFiN5pmws9P2RwT3yMD+Y9TwFq6Uu8VxozHHMZzAdni7cCUD9Q4AI9MgYOOOOdTuqBdK2poL5FXrhYpljNHHFCIxPHt4VyeS4JI8xRVDKRlgRq80dRHVUsVRCcxSoHQ/QjjQbtNNNA0000DTTWCcHQclzrUoKOWdgXZVYpGilmkIBOFUck8dgCdVXpKGevrK+oro1nikZfFMwGRKjFhtUEgjLHBIV1CqGGe2y/TNeLsts8K4J4Um149g8CTI3Bi65K8A4LDGQRjOurqy+U3RXSz1IDTTDEVLEW3SVEx4A55JzyfoDoKn8RYIuteq7f0hRQoXpwZrhXhAWpIyPyKfQtxx65X0zi5W+tpOnqWms9wqFU0lMn8ZafwoivmVQMEgHCHIHtngar3w3gSy2iStusVzkvV0b5muka3T5DHkJ+X9OcffOrU90t7kl6KuYtjJa2TnOO36PqdBsW/wBtyQZyvtuQ+bOcY++D+2tNZU2hKmmvExYyASUscq78KpOXyO2Mx5yR+nvrTLNZZc+Ja6o5IOfwqYHI7HOzOtvz9r2FPkKzYTkqbXPjP22aCMjt/S1PSpRxCXwg0cscSzTcvEdyMMt+YEDn1wMkjGukv08IBMnibqOIATAyCbY4XvITubIC5JJ7Antrc9TZ38MtbavMZymLXPx3/wBT6n99bFr7WuQtvrADjIFqm5x2/R6aDkrqLptMR1Y2CUNtBkkGDKu1ivPldg2MjDeY++tVRD0rUJU71DpI5lqI0aQCViqp51Bw2VVeCMHv9dd7V9sxu+QrCyL5c2ubjA4x5NR9huturbLR1NTbZvGmiV5PDtUu3OPTyHQbJY+mqik8zu9MZY2CRyS7A5kDoVUHA86gjH27HGvBpul5KU0qRM8BEcI8IyARAENGEIPkAOCNpHYEduJAV9sEbRigrAjY3KLVNg4/2NYestLkl7dVsTySbVNz/wCjQctLD02GWohYk0y+NhpZSqHLNvKk43EyMdx5Oe/bUkeobUAc1iDG7Plbjb39PTXIlRZ43d47bVozp4bbbVOAV9iNmtjV9rfG+31jYORm1TcH/wAGg6Px61ltoq0LAA42nOCcD099fPOt+na+nMHX1HUi6XGhcTCEwhI2pOfIq8nIDEliSTz9AL185ack/htXknJ/zVN/wa3fjFEI/D+WuGzG3b+Gz4x7fk0HPHUUnVHT1PcbcY5VljE1N4vKh8ZCuAeeeCPp765ema6uFTVU9xeVgsxjDGMBI3LMQgK8cIYxgZAIPmJ1Uekq6Pozrabp3w6iKw3ZzPbnqIZIhBKR5ohvA44/9vfOrb1bb6hI1uNrQmrjkXGZHITcyqzhNwTIUsckffQWkazrjttV83Ars0BlH94sMokVSewyPprs0DTTTQYPbVf6muSI0dtFT8q843NUOGCKM8IzDG3dyM5B4JHtqw61VEUc8bRTxrJGwwyuMgj66CK6fpKqno0qLrIrVfhBHfIOFXOPN69ycn6apVlH9v8Arl75Km6w2N2ht2eVqJ/1SD6DAx/L2I13/Eu8VdQ9L0fYiTdLv5ZpF/0Wn7O55GMjOPfB9cakqC1zdOUcdus9fSQUtPGkccE6jk7eXJBByzEZz9ffgLaAPppxqvJX1yiYz1lvBUqQokBKrlgf/j+x1qasucL+C1dQl1WPeJGBO44DDAA9Q2P5/TQWbjUBdb9JR3untsUUTeKFy5bcV3b8ZUcj8hwSME5GQeChraoPBLLcKJoWpst5gA75I3D2GcD11yU9XdKgJLBV2qoc+UNkfm7YB9BkHjk9+e2g5aXrKqqqK31CUkCmrhpnI3E7Gkjkdl7jJXYPUd9d8fUs1TDbPl6ZElrqRqkvNuEMZVUOzeVG7O/g47KxxxjXljcqaDFS9uGHMr+KyjClmOewHC8Z+g+pPlJ7tLHItRUWplR9vlxhMqSO/BPK/wAs+/AaJOrp1p2leiTaXqYdqsSUMKM3iN/2bbOCPRkP6sDipeqpKC0rBSWyKB6WT5V6eaVv4DLCrkZOWdcso3qDwd2MZxNzGumqZGpJ6PbKkQQEoTjktnjnII9cccY1iKWtDyCrrLY+CVRQoUiXyADknkHcO3qvtyHDVdW1cNujuC01IY5ZliEHikzx5qEhGUxyQHJI42sAvPfXl+s50jp3algzPFTTHZIWFOssyxsJDgYwG3A8btr8DaTru3VheL/Krfvk3mXOwjvlSBjJAwT39NeletWKLxKu3bjOWlVdoEkeB5TnueTz9tBzU/VU01xpqUQQFZp2jLo5bAEsqAkDJXIiyCRtPIyMc2zjVYlmrY68xwVtvIDExBtofbv7ZxjhTgD3HJ1l6y9eOyLLQkAHa4kXGdxGDnnsM9vQ9tBZuNONV2Otr5qGoSWppoaoN5HWRNu3I7d+SM9x6jXlqy6pSwSzVdAsheRZNsg24zhMe53YB++g9dd9Lw9VWCWhL+DVIwlpahfzQyryCD/Q/Q64Ph91G3U1kkpLtEsd4oH8CvpnAJDjs+PY4z7ZB9tTAivhjRmlhDiQMyjGCoByvb7HOqf1zTzdH9TU3W9vjlejl2014p4+xj/TL9xx/TtknQT3TNJU0F2qaISQRww+aVRAfEqWIGJC/CqABtCLnGByMY1bNaqaohqoI56dxJFKgdHXkMCMgjW3QNNNNA1G9RXik6fs9Vdbg+2npk3Njux9FH1JwB99SLHA18vuxPxD65/BlG/p2xSCStcEFamo9I+/IHIP2btkaDPw8+ZSev6nv1tujXW6tuUClZhBB+hFP2x6D041aKx7ZWytLU2W6O7jDE0j8jKnH28o/bVmUKAAoAAGAB6azxoKqy2hihNjumUXahFNICoznAOeOTrNR+FVJbxrNdyGzkCCUA5JJ7H3J1acjTj6aCtSzW2ZI0lst0fw1ZUY0sm4Bu/mznWuM2uOZZUs13DqwZf4EuAQSe2cep/fVp41G9QXB7Xa5a2MRt4bLnxDhQCwBJP0BJ/loImra01jMamxXJ90JhYfJuAYyCCpA4wQToHti0rUyWa6rESDtFNJ5SBgEc8a5q/rCekkJSlimpyJgJo2LbWWbwkJA7qx4JH5SRnjJG89Tz4gYpRxrUVLU6iScgwkSbAX49ccD/Eyr/raDEX4ZT7WgtF4SROVkFPJnODz35PmP7n31ydPVlJPaaCqqrXdJ6to1kecU8h3vgebOeew0m62nXZut6CJysRk3kgO1Q0KkADJjfaSrfVfQ515snUZQ01qoqamgiRzBG8s5dURRIQdwyH3BBjDZ5bIGMEO+M2qMuVst2y4YMTTyk+YYPr6jj+Q9tB+FDGLLdhhtw/gS8HOff351ofqyqjkeKSO3q6IGMnzB8L+58UqHxznsDjsCccY0k6vnSRl+TiBEqjw5JdjLGaVp9zZ4XDAISeOc59NBtiS0wtEYrNdlEZBVTTSMvBBHBJ9QDnvxrMn4VJ+azXcc54glGP2P0H7D2GpXpu6Pd7e1TNGsbrK0ZQZ4K4Bz6d89iRjHOpXjQVVVtCklbHdBldv/VpO3P147n99bBLbQsYFnu48M5U+BLkHOc5zyc+/199WbjTjQRAvyAY/Dbr/AOTbWiuudJX0k1JWWi5y08yFJI2omIZSMEansj6aZH00HzL4Z3KWxXWp6JuXzCxxAz2mWqQo80BJypHupz/XgY19NBzqm/EvpuovFshuVnYxXu0uamidQMuRyYz9Gx298emdSvRPUdP1T07TXSECN3G2eLPMUg4Zf3/oRoJ7TTTQU74ldUT2K1Q0VpjM17ucny9DEvJBPd/svH8yPTOuvpLppOlOk0tdNLvqRG7y1B4LytklifbJwO/AHfXz2x9RUD9dXTqTqeO4JUQs1JbqVaGSRIYgfz5C/mOD+5+mLo3xJ6cZSpFzwRg/5tn/AOHQdIr7psiFNcbfMJRiFF5kYgjIySAcZ747a6aisr/m2iS4W5Im/uwJAHxtHuD67j9se2q7H1f0XFKJEpbiGBJJ/D6jzZAXzeXngDv7aL1d0UsJhWluIjLFiot9QBk9/wBPrk5986CX+dvPguTcaBpVLDbCyflHK5LY8xBX6Dd+/RT1FzqgStwoHLtHs8CTuASWxkHk8e/A9DzquJ1P0MgIFHciuc7Tb6ggHOeAVwO2tkfWHR0XMUV1RslgwoajOSc/4ffJ+50E6094hX+JdLaGXPiI5HBOR347Hb3Hr9OfdVPcvmj4FxtxgbarCRx5QAN2Bjv+bufUccagZusujp5jLLBdGctuP+QVGCefTbj1P7n314bq3opgVNJcQpOSot9QATjHPl+p0FiD1q1UTJX20UnlUqygNtHEijt2KnH1PbjnS0lz3Mr1dqKuGDsWGW77fTH+Lv8A4R9RqDk6t6LlhSGSmubRocqpoKg87i3+H3J15/tV0TlSKe6jaxYAUNSBkkE8Y9wDoLIWux/iNUW1IclRIp/NzwASMeg457nWh2uUsfgiqtbB4t8gGMAj1zjt+XGe311CxdYdIR0SUbJdpKeMgoj0E5C4yR+n6/7tZHWPRok8T5e579u3Jt9Qf5/l79+e/J9zoJ0yXF44VhqrYZZHJInCkkBhtGFOCcZ7HudHN2i3+JW24VIdc7yB5NnK8jI8+0/bjVfTqvolHV1pLiHRgyMbdUEqQMAjK+mknVvRk1RJPNBdHkkABZrfPkYAHfb64Gf+egsXzVdK05orhbkgBb5cIRyVJDBu/qrDj2OtUc98mqAkVdbGcjsrlh3JHGOezDvqGg6x6NgbdFT3NWxjd+H1Gceb12/67fvrynV/RscqTR09zWWNSscgt9RlAfby8aCyTVNwWSQNW0Ij8Mqx8UKVk2gccHHmz3J76W2qrY2KXG40LOUQhVbc24HDdsccH7arD9WdFyu8k8FzlaRnZi9vn5DZyPy9uTxr1/a3orer/K3Lcrl1P4fUZUng48vtx9tBOxzXYysrXSgHnkwQwbgyHHoOyFeM989++t5muq0kUlRX0COzqdyNtVk2nOM57sV//carb9W9FuVL01zZlYspNBUEqTnkeXjude36y6NkjSOWmuLoiFEDW2c7FIAKjy8DgaC7W01D0aNVvE8rEndF+UjPBH8sa+d3Lb8Peu4rlEpSwdQyiKqQEBKep9HA9ARkn/a+g1Nx/EfpuNAi/iuB72+cn+q6j+o+sOkuorLV2qvW5mGpQrkWybKN6MPL3BwRoPogOQCNNfMvh11dXp02lJcLfcKuSilanSpEDKZo1xtYhuc4I00H/9k="/>
          <p:cNvSpPr>
            <a:spLocks noChangeAspect="1" noChangeArrowheads="1"/>
          </p:cNvSpPr>
          <p:nvPr/>
        </p:nvSpPr>
        <p:spPr bwMode="auto">
          <a:xfrm>
            <a:off x="155576" y="-639763"/>
            <a:ext cx="1685925" cy="1343026"/>
          </a:xfrm>
          <a:prstGeom prst="rect">
            <a:avLst/>
          </a:prstGeom>
          <a:noFill/>
        </p:spPr>
        <p:txBody>
          <a:bodyPr vert="horz" wrap="square" lIns="91440" tIns="45720" rIns="91440" bIns="45720" numCol="1" anchor="t" anchorCtr="0" compatLnSpc="1">
            <a:prstTxWarp prst="textNoShape">
              <a:avLst/>
            </a:prstTxWarp>
          </a:bodyPr>
          <a:lstStyle/>
          <a:p>
            <a:endParaRPr lang="en-US" dirty="0">
              <a:solidFill>
                <a:prstClr val="black"/>
              </a:solidFill>
            </a:endParaRPr>
          </a:p>
        </p:txBody>
      </p:sp>
      <p:pic>
        <p:nvPicPr>
          <p:cNvPr id="20490" name="Picture 10" descr="https://encrypted-tbn1.google.com/images?q=tbn:ANd9GcTUMGK8dit3D0QJ2kef0NFxHVrVgnDlxJplkYiVSyoFLYhyPO5V"/>
          <p:cNvPicPr>
            <a:picLocks noChangeAspect="1" noChangeArrowheads="1"/>
          </p:cNvPicPr>
          <p:nvPr/>
        </p:nvPicPr>
        <p:blipFill>
          <a:blip r:embed="rId3" cstate="print"/>
          <a:srcRect/>
          <a:stretch>
            <a:fillRect/>
          </a:stretch>
        </p:blipFill>
        <p:spPr bwMode="auto">
          <a:xfrm>
            <a:off x="3048000" y="1981204"/>
            <a:ext cx="3962400" cy="2636799"/>
          </a:xfrm>
          <a:prstGeom prst="rect">
            <a:avLst/>
          </a:prstGeom>
          <a:noFill/>
        </p:spPr>
      </p:pic>
      <p:pic>
        <p:nvPicPr>
          <p:cNvPr id="20492" name="Picture 12" descr="https://encrypted-tbn3.google.com/images?q=tbn:ANd9GcRUJkQa0FvI2L19AH-Qv-wTrx5hknwo-2DUZImRi4uz_bx0zpAq"/>
          <p:cNvPicPr>
            <a:picLocks noChangeAspect="1" noChangeArrowheads="1"/>
          </p:cNvPicPr>
          <p:nvPr/>
        </p:nvPicPr>
        <p:blipFill>
          <a:blip r:embed="rId4" cstate="print"/>
          <a:srcRect/>
          <a:stretch>
            <a:fillRect/>
          </a:stretch>
        </p:blipFill>
        <p:spPr bwMode="auto">
          <a:xfrm>
            <a:off x="6324600" y="3886200"/>
            <a:ext cx="2438400" cy="2438400"/>
          </a:xfrm>
          <a:prstGeom prst="rect">
            <a:avLst/>
          </a:prstGeom>
          <a:noFill/>
        </p:spPr>
      </p:pic>
      <p:pic>
        <p:nvPicPr>
          <p:cNvPr id="10" name="Picture 4" descr="http://www.x4mr.com/images/consciousness.jpg"/>
          <p:cNvPicPr>
            <a:picLocks noChangeAspect="1" noChangeArrowheads="1"/>
          </p:cNvPicPr>
          <p:nvPr/>
        </p:nvPicPr>
        <p:blipFill>
          <a:blip r:embed="rId5" cstate="print"/>
          <a:srcRect/>
          <a:stretch>
            <a:fillRect/>
          </a:stretch>
        </p:blipFill>
        <p:spPr bwMode="auto">
          <a:xfrm>
            <a:off x="1143000" y="3886200"/>
            <a:ext cx="2209800" cy="2209800"/>
          </a:xfrm>
          <a:prstGeom prst="rect">
            <a:avLst/>
          </a:prstGeom>
          <a:noFill/>
        </p:spPr>
      </p:pic>
      <p:pic>
        <p:nvPicPr>
          <p:cNvPr id="11" name="Picture 2"/>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61950" y="1219200"/>
            <a:ext cx="2076450" cy="2209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3" name="TextBox 12"/>
          <p:cNvSpPr txBox="1"/>
          <p:nvPr/>
        </p:nvSpPr>
        <p:spPr>
          <a:xfrm>
            <a:off x="990600" y="6172200"/>
            <a:ext cx="7848600" cy="861774"/>
          </a:xfrm>
          <a:prstGeom prst="rect">
            <a:avLst/>
          </a:prstGeom>
          <a:noFill/>
        </p:spPr>
        <p:txBody>
          <a:bodyPr wrap="square" rtlCol="0">
            <a:spAutoFit/>
          </a:bodyPr>
          <a:lstStyle/>
          <a:p>
            <a:r>
              <a:rPr lang="en-US" sz="1600" dirty="0">
                <a:solidFill>
                  <a:srgbClr val="0070C0"/>
                </a:solidFill>
                <a:hlinkClick r:id="rId7"/>
              </a:rPr>
              <a:t>http://www.youtube.com/user/mindsignonline</a:t>
            </a:r>
            <a:endParaRPr lang="en-US" sz="1600" dirty="0">
              <a:solidFill>
                <a:srgbClr val="0070C0"/>
              </a:solidFill>
            </a:endParaRPr>
          </a:p>
          <a:p>
            <a:r>
              <a:rPr lang="en-US" sz="1600" dirty="0">
                <a:solidFill>
                  <a:prstClr val="black"/>
                </a:solidFill>
                <a:hlinkClick r:id="rId8"/>
              </a:rPr>
              <a:t>http://www.ted.com/talks/rebecca_saxe_how_brains_make_moral_judgments.html</a:t>
            </a:r>
            <a:endParaRPr lang="en-US" sz="1600" dirty="0">
              <a:solidFill>
                <a:prstClr val="black"/>
              </a:solidFill>
            </a:endParaRPr>
          </a:p>
          <a:p>
            <a:endParaRPr lang="en-US" dirty="0">
              <a:solidFill>
                <a:prstClr val="black"/>
              </a:solidFill>
            </a:endParaRPr>
          </a:p>
        </p:txBody>
      </p:sp>
    </p:spTree>
    <p:extLst>
      <p:ext uri="{BB962C8B-B14F-4D97-AF65-F5344CB8AC3E}">
        <p14:creationId xmlns:p14="http://schemas.microsoft.com/office/powerpoint/2010/main" val="2551160839"/>
      </p:ext>
    </p:extLst>
  </p:cSld>
  <p:clrMapOvr>
    <a:masterClrMapping/>
  </p:clrMapOvr>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bg>
      <p:bgPr>
        <a:gradFill>
          <a:gsLst>
            <a:gs pos="0">
              <a:srgbClr val="03D4A8"/>
            </a:gs>
            <a:gs pos="25000">
              <a:srgbClr val="21D6E0"/>
            </a:gs>
            <a:gs pos="75000">
              <a:srgbClr val="0087E6"/>
            </a:gs>
            <a:gs pos="100000">
              <a:srgbClr val="005CBF"/>
            </a:gs>
          </a:gsLst>
          <a:lin ang="5400000" scaled="0"/>
        </a:gradFill>
        <a:effectLst/>
      </p:bgPr>
    </p:bg>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en-US" dirty="0" smtClean="0"/>
              <a:t>Theory of Mind</a:t>
            </a:r>
            <a:endParaRPr lang="en-US" dirty="0"/>
          </a:p>
        </p:txBody>
      </p:sp>
      <p:sp>
        <p:nvSpPr>
          <p:cNvPr id="6" name="TextBox 5"/>
          <p:cNvSpPr txBox="1"/>
          <p:nvPr/>
        </p:nvSpPr>
        <p:spPr>
          <a:xfrm>
            <a:off x="1828800" y="6019800"/>
            <a:ext cx="6249275" cy="461665"/>
          </a:xfrm>
          <a:prstGeom prst="rect">
            <a:avLst/>
          </a:prstGeom>
          <a:noFill/>
        </p:spPr>
        <p:txBody>
          <a:bodyPr wrap="none" rtlCol="0">
            <a:spAutoFit/>
          </a:bodyPr>
          <a:lstStyle/>
          <a:p>
            <a:r>
              <a:rPr lang="en-US" sz="1200" dirty="0">
                <a:solidFill>
                  <a:prstClr val="black"/>
                </a:solidFill>
              </a:rPr>
              <a:t>Rebecca Saxe: </a:t>
            </a:r>
            <a:r>
              <a:rPr lang="en-US" sz="1200" dirty="0">
                <a:solidFill>
                  <a:prstClr val="black"/>
                </a:solidFill>
                <a:hlinkClick r:id="rId2"/>
              </a:rPr>
              <a:t>http://www.ted.com/talks/rebecca_saxe_how_brains_make_moral_judgments.html</a:t>
            </a:r>
            <a:endParaRPr lang="en-US" sz="1200" dirty="0">
              <a:solidFill>
                <a:prstClr val="black"/>
              </a:solidFill>
            </a:endParaRPr>
          </a:p>
          <a:p>
            <a:endParaRPr lang="en-US" sz="1200" dirty="0">
              <a:solidFill>
                <a:prstClr val="black"/>
              </a:solidFill>
            </a:endParaRPr>
          </a:p>
        </p:txBody>
      </p:sp>
      <p:pic>
        <p:nvPicPr>
          <p:cNvPr id="1843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78313" y="3505200"/>
            <a:ext cx="2960687" cy="221773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8435"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46187" y="2060575"/>
            <a:ext cx="3325813" cy="19780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59760590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gradFill>
          <a:gsLst>
            <a:gs pos="0">
              <a:srgbClr val="03D4A8"/>
            </a:gs>
            <a:gs pos="25000">
              <a:srgbClr val="21D6E0"/>
            </a:gs>
            <a:gs pos="75000">
              <a:srgbClr val="0087E6"/>
            </a:gs>
            <a:gs pos="100000">
              <a:srgbClr val="005CBF"/>
            </a:gs>
          </a:gsLst>
          <a:lin ang="5400000" scaled="0"/>
        </a:gradFill>
        <a:effectLst/>
      </p:bgPr>
    </p:bg>
    <p:spTree>
      <p:nvGrpSpPr>
        <p:cNvPr id="1" name=""/>
        <p:cNvGrpSpPr/>
        <p:nvPr/>
      </p:nvGrpSpPr>
      <p:grpSpPr>
        <a:xfrm>
          <a:off x="0" y="0"/>
          <a:ext cx="0" cy="0"/>
          <a:chOff x="0" y="0"/>
          <a:chExt cx="0" cy="0"/>
        </a:xfrm>
      </p:grpSpPr>
      <p:pic>
        <p:nvPicPr>
          <p:cNvPr id="13316"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33600" y="1524000"/>
            <a:ext cx="4232627" cy="28194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1" name="TextBox 10"/>
          <p:cNvSpPr txBox="1"/>
          <p:nvPr/>
        </p:nvSpPr>
        <p:spPr>
          <a:xfrm>
            <a:off x="1981200" y="5257800"/>
            <a:ext cx="6631367" cy="954107"/>
          </a:xfrm>
          <a:prstGeom prst="rect">
            <a:avLst/>
          </a:prstGeom>
          <a:noFill/>
        </p:spPr>
        <p:txBody>
          <a:bodyPr wrap="none" rtlCol="0">
            <a:spAutoFit/>
          </a:bodyPr>
          <a:lstStyle/>
          <a:p>
            <a:r>
              <a:rPr lang="en-US" sz="2800" dirty="0">
                <a:solidFill>
                  <a:srgbClr val="297FD5">
                    <a:lumMod val="50000"/>
                  </a:srgbClr>
                </a:solidFill>
              </a:rPr>
              <a:t>Make a list:</a:t>
            </a:r>
          </a:p>
          <a:p>
            <a:r>
              <a:rPr lang="en-US" sz="2800" dirty="0">
                <a:solidFill>
                  <a:srgbClr val="297FD5">
                    <a:lumMod val="50000"/>
                  </a:srgbClr>
                </a:solidFill>
              </a:rPr>
              <a:t>How many uses can you think of for a chair?</a:t>
            </a:r>
          </a:p>
        </p:txBody>
      </p:sp>
    </p:spTree>
    <p:extLst>
      <p:ext uri="{BB962C8B-B14F-4D97-AF65-F5344CB8AC3E}">
        <p14:creationId xmlns:p14="http://schemas.microsoft.com/office/powerpoint/2010/main" val="433671065"/>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82963" y="2433638"/>
            <a:ext cx="2378075" cy="198913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extBox 1"/>
          <p:cNvSpPr txBox="1"/>
          <p:nvPr/>
        </p:nvSpPr>
        <p:spPr>
          <a:xfrm>
            <a:off x="1781684" y="5181600"/>
            <a:ext cx="3081613" cy="400110"/>
          </a:xfrm>
          <a:prstGeom prst="rect">
            <a:avLst/>
          </a:prstGeom>
          <a:noFill/>
        </p:spPr>
        <p:txBody>
          <a:bodyPr wrap="none" rtlCol="0">
            <a:spAutoFit/>
          </a:bodyPr>
          <a:lstStyle/>
          <a:p>
            <a:r>
              <a:rPr lang="en-US" sz="2000" dirty="0">
                <a:solidFill>
                  <a:prstClr val="black"/>
                </a:solidFill>
              </a:rPr>
              <a:t>Any thoughts about Wanda?</a:t>
            </a:r>
          </a:p>
        </p:txBody>
      </p:sp>
    </p:spTree>
    <p:extLst>
      <p:ext uri="{BB962C8B-B14F-4D97-AF65-F5344CB8AC3E}">
        <p14:creationId xmlns:p14="http://schemas.microsoft.com/office/powerpoint/2010/main" val="3700495849"/>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219200" y="-152400"/>
            <a:ext cx="7498080" cy="1143000"/>
          </a:xfrm>
        </p:spPr>
        <p:txBody>
          <a:bodyPr>
            <a:normAutofit/>
          </a:bodyPr>
          <a:lstStyle/>
          <a:p>
            <a:r>
              <a:rPr lang="en-US" sz="2800" dirty="0" smtClean="0"/>
              <a:t>For more information  | class one:</a:t>
            </a:r>
            <a:endParaRPr lang="en-US" sz="2800" dirty="0"/>
          </a:p>
        </p:txBody>
      </p:sp>
      <p:sp>
        <p:nvSpPr>
          <p:cNvPr id="4" name="Content Placeholder 3"/>
          <p:cNvSpPr>
            <a:spLocks noGrp="1"/>
          </p:cNvSpPr>
          <p:nvPr>
            <p:ph idx="1"/>
          </p:nvPr>
        </p:nvSpPr>
        <p:spPr>
          <a:xfrm>
            <a:off x="1066800" y="304800"/>
            <a:ext cx="7696200" cy="5715000"/>
          </a:xfrm>
        </p:spPr>
        <p:txBody>
          <a:bodyPr>
            <a:normAutofit fontScale="92500"/>
          </a:bodyPr>
          <a:lstStyle/>
          <a:p>
            <a:pPr marL="82296" indent="0">
              <a:buNone/>
            </a:pPr>
            <a:endParaRPr lang="en-US" sz="1200" dirty="0"/>
          </a:p>
          <a:p>
            <a:pPr marL="82296" indent="0">
              <a:buNone/>
            </a:pPr>
            <a:endParaRPr lang="en-US" sz="1100" b="1" dirty="0" smtClean="0"/>
          </a:p>
          <a:p>
            <a:pPr marL="82296" indent="0">
              <a:buNone/>
            </a:pPr>
            <a:r>
              <a:rPr lang="en-US" sz="1100" b="1" dirty="0" smtClean="0"/>
              <a:t>Dr. </a:t>
            </a:r>
            <a:r>
              <a:rPr lang="en-US" sz="1100" b="1" dirty="0" err="1" smtClean="0"/>
              <a:t>Gazziniga</a:t>
            </a:r>
            <a:r>
              <a:rPr lang="en-US" sz="1100" b="1" dirty="0" smtClean="0"/>
              <a:t>: Split </a:t>
            </a:r>
            <a:r>
              <a:rPr lang="en-US" sz="1100" b="1" dirty="0"/>
              <a:t>brain </a:t>
            </a:r>
            <a:r>
              <a:rPr lang="en-US" sz="1100" b="1" dirty="0" smtClean="0"/>
              <a:t>research</a:t>
            </a:r>
          </a:p>
          <a:p>
            <a:pPr marL="82296" indent="0">
              <a:buNone/>
            </a:pPr>
            <a:r>
              <a:rPr lang="en-US" sz="1100" dirty="0" smtClean="0">
                <a:hlinkClick r:id="rId2"/>
              </a:rPr>
              <a:t>http</a:t>
            </a:r>
            <a:r>
              <a:rPr lang="en-US" sz="1100" dirty="0">
                <a:hlinkClick r:id="rId2"/>
              </a:rPr>
              <a:t>://www.informationphilosopher.com/solutions/scientists/gazzaniga</a:t>
            </a:r>
            <a:r>
              <a:rPr lang="en-US" sz="1100" dirty="0" smtClean="0">
                <a:hlinkClick r:id="rId2"/>
              </a:rPr>
              <a:t>/</a:t>
            </a:r>
            <a:endParaRPr lang="en-US" sz="1100" b="1" dirty="0" smtClean="0"/>
          </a:p>
          <a:p>
            <a:pPr marL="82296" indent="0">
              <a:buNone/>
            </a:pPr>
            <a:r>
              <a:rPr lang="en-US" sz="1100" b="1" dirty="0" smtClean="0"/>
              <a:t>Dr. </a:t>
            </a:r>
            <a:r>
              <a:rPr lang="en-US" sz="1100" b="1" dirty="0" err="1" smtClean="0"/>
              <a:t>Gazzinga</a:t>
            </a:r>
            <a:r>
              <a:rPr lang="en-US" sz="1100" b="1" dirty="0" smtClean="0"/>
              <a:t> and Alan </a:t>
            </a:r>
            <a:r>
              <a:rPr lang="en-US" sz="1100" b="1" dirty="0" err="1" smtClean="0"/>
              <a:t>Alda</a:t>
            </a:r>
            <a:r>
              <a:rPr lang="en-US" sz="1100" b="1" dirty="0" smtClean="0"/>
              <a:t>   -Brains work independently</a:t>
            </a:r>
          </a:p>
          <a:p>
            <a:pPr marL="82296" indent="0">
              <a:buNone/>
            </a:pPr>
            <a:r>
              <a:rPr lang="en-US" sz="1100" b="1" dirty="0">
                <a:hlinkClick r:id="rId3"/>
              </a:rPr>
              <a:t>https://</a:t>
            </a:r>
            <a:r>
              <a:rPr lang="en-US" sz="1100" b="1" dirty="0" smtClean="0">
                <a:hlinkClick r:id="rId3"/>
              </a:rPr>
              <a:t>www.youtube.com/watch?v=lfGwsAdS9Dc</a:t>
            </a:r>
            <a:endParaRPr lang="en-US" sz="1100" dirty="0"/>
          </a:p>
          <a:p>
            <a:pPr marL="82296" indent="0">
              <a:buNone/>
            </a:pPr>
            <a:r>
              <a:rPr lang="en-US" sz="1100" b="1" dirty="0"/>
              <a:t>The Interpreter Within: </a:t>
            </a:r>
            <a:r>
              <a:rPr lang="en-US" sz="1100" b="1" dirty="0" smtClean="0"/>
              <a:t> The </a:t>
            </a:r>
            <a:r>
              <a:rPr lang="en-US" sz="1100" b="1" dirty="0"/>
              <a:t>Glue of Conscious </a:t>
            </a:r>
            <a:r>
              <a:rPr lang="en-US" sz="1100" b="1" dirty="0" smtClean="0"/>
              <a:t>Experience</a:t>
            </a:r>
            <a:endParaRPr lang="en-US" sz="1100" b="1" dirty="0"/>
          </a:p>
          <a:p>
            <a:pPr marL="82296" indent="0">
              <a:buNone/>
            </a:pPr>
            <a:r>
              <a:rPr lang="en-US" sz="1100" dirty="0" smtClean="0">
                <a:hlinkClick r:id="rId4"/>
              </a:rPr>
              <a:t>http</a:t>
            </a:r>
            <a:r>
              <a:rPr lang="en-US" sz="1100" dirty="0">
                <a:hlinkClick r:id="rId4"/>
              </a:rPr>
              <a:t>://</a:t>
            </a:r>
            <a:r>
              <a:rPr lang="en-US" sz="1100" dirty="0" smtClean="0">
                <a:hlinkClick r:id="rId4"/>
              </a:rPr>
              <a:t>www.dana.org/Cerebrum/Default.aspx?id=39343</a:t>
            </a:r>
            <a:endParaRPr lang="en-US" sz="1100" dirty="0" smtClean="0"/>
          </a:p>
          <a:p>
            <a:pPr marL="0" lvl="0" indent="0">
              <a:spcBef>
                <a:spcPts val="0"/>
              </a:spcBef>
              <a:buClrTx/>
              <a:buSzTx/>
              <a:buNone/>
            </a:pPr>
            <a:r>
              <a:rPr lang="en-US" sz="1100" dirty="0" smtClean="0">
                <a:solidFill>
                  <a:prstClr val="black"/>
                </a:solidFill>
                <a:latin typeface="Calibri"/>
              </a:rPr>
              <a:t> Dr</a:t>
            </a:r>
            <a:r>
              <a:rPr lang="en-US" sz="1100" dirty="0">
                <a:solidFill>
                  <a:prstClr val="black"/>
                </a:solidFill>
                <a:latin typeface="Calibri"/>
              </a:rPr>
              <a:t>. </a:t>
            </a:r>
            <a:r>
              <a:rPr lang="en-US" sz="1100" dirty="0" err="1">
                <a:solidFill>
                  <a:prstClr val="black"/>
                </a:solidFill>
                <a:latin typeface="Calibri"/>
              </a:rPr>
              <a:t>Ganziga</a:t>
            </a:r>
            <a:r>
              <a:rPr lang="en-US" sz="1100" dirty="0">
                <a:solidFill>
                  <a:prstClr val="black"/>
                </a:solidFill>
                <a:latin typeface="Calibri"/>
              </a:rPr>
              <a:t>, split-brain research</a:t>
            </a:r>
          </a:p>
          <a:p>
            <a:pPr marL="0" lvl="0" indent="0">
              <a:spcBef>
                <a:spcPts val="0"/>
              </a:spcBef>
              <a:buClrTx/>
              <a:buSzTx/>
              <a:buNone/>
            </a:pPr>
            <a:r>
              <a:rPr lang="en-US" sz="1100" dirty="0">
                <a:solidFill>
                  <a:prstClr val="black"/>
                </a:solidFill>
                <a:latin typeface="Calibri"/>
                <a:hlinkClick r:id="rId5"/>
              </a:rPr>
              <a:t>http://www.nytimes.com/2011/11/01/science/telling-the-story-of-the-brains-cacophony-of-competing-voices.html?pagewanted=all</a:t>
            </a:r>
            <a:endParaRPr lang="en-US" sz="1100" dirty="0">
              <a:solidFill>
                <a:prstClr val="black"/>
              </a:solidFill>
              <a:latin typeface="Calibri"/>
            </a:endParaRPr>
          </a:p>
          <a:p>
            <a:pPr marL="0" lvl="0" indent="0">
              <a:spcBef>
                <a:spcPts val="0"/>
              </a:spcBef>
              <a:buClrTx/>
              <a:buSzTx/>
              <a:buNone/>
            </a:pPr>
            <a:endParaRPr lang="en-US" sz="1100" dirty="0" smtClean="0">
              <a:solidFill>
                <a:prstClr val="black"/>
              </a:solidFill>
              <a:latin typeface="Calibri"/>
            </a:endParaRPr>
          </a:p>
          <a:p>
            <a:pPr marL="0" lvl="0" indent="0">
              <a:spcBef>
                <a:spcPts val="0"/>
              </a:spcBef>
              <a:buClrTx/>
              <a:buSzTx/>
              <a:buNone/>
            </a:pPr>
            <a:r>
              <a:rPr lang="en-US" sz="1100" dirty="0" smtClean="0">
                <a:solidFill>
                  <a:prstClr val="black"/>
                </a:solidFill>
                <a:latin typeface="Calibri"/>
              </a:rPr>
              <a:t> Video</a:t>
            </a:r>
            <a:r>
              <a:rPr lang="en-US" sz="1100" dirty="0">
                <a:solidFill>
                  <a:prstClr val="black"/>
                </a:solidFill>
                <a:latin typeface="Calibri"/>
              </a:rPr>
              <a:t>: </a:t>
            </a:r>
            <a:r>
              <a:rPr lang="en-US" sz="1100" dirty="0">
                <a:solidFill>
                  <a:prstClr val="black"/>
                </a:solidFill>
                <a:latin typeface="Calibri"/>
                <a:hlinkClick r:id="rId6"/>
              </a:rPr>
              <a:t>http://www.nytimes.com/video/science/100000001142409/michael-gazzaniga.html</a:t>
            </a:r>
            <a:endParaRPr lang="en-US" sz="1100" dirty="0">
              <a:solidFill>
                <a:prstClr val="black"/>
              </a:solidFill>
              <a:latin typeface="Calibri"/>
            </a:endParaRPr>
          </a:p>
          <a:p>
            <a:pPr marL="0" lvl="0" indent="0">
              <a:spcBef>
                <a:spcPts val="0"/>
              </a:spcBef>
              <a:buClrTx/>
              <a:buSzTx/>
              <a:buNone/>
            </a:pPr>
            <a:r>
              <a:rPr lang="en-US" sz="1100" dirty="0">
                <a:solidFill>
                  <a:prstClr val="black"/>
                </a:solidFill>
                <a:latin typeface="Calibri"/>
                <a:hlinkClick r:id="rId7"/>
              </a:rPr>
              <a:t>http://bigthink.com/users/michaelgazzaniga</a:t>
            </a:r>
            <a:endParaRPr lang="en-US" sz="1100" dirty="0">
              <a:solidFill>
                <a:prstClr val="black"/>
              </a:solidFill>
              <a:latin typeface="Calibri"/>
            </a:endParaRPr>
          </a:p>
          <a:p>
            <a:pPr marL="0" lvl="0" indent="0">
              <a:spcBef>
                <a:spcPts val="0"/>
              </a:spcBef>
              <a:buClrTx/>
              <a:buSzTx/>
              <a:buNone/>
            </a:pPr>
            <a:endParaRPr lang="en-US" sz="1100" dirty="0">
              <a:solidFill>
                <a:prstClr val="black"/>
              </a:solidFill>
              <a:latin typeface="Calibri"/>
            </a:endParaRPr>
          </a:p>
          <a:p>
            <a:pPr marL="0" lvl="0" indent="0">
              <a:spcBef>
                <a:spcPts val="0"/>
              </a:spcBef>
              <a:buClrTx/>
              <a:buSzTx/>
              <a:buNone/>
            </a:pPr>
            <a:r>
              <a:rPr lang="en-US" sz="1100" b="1" dirty="0">
                <a:solidFill>
                  <a:prstClr val="black"/>
                </a:solidFill>
                <a:latin typeface="Calibri"/>
              </a:rPr>
              <a:t>Legal Responsibility </a:t>
            </a:r>
          </a:p>
          <a:p>
            <a:pPr marL="0" lvl="0" indent="0">
              <a:spcBef>
                <a:spcPts val="0"/>
              </a:spcBef>
              <a:buClrTx/>
              <a:buSzTx/>
              <a:buNone/>
            </a:pPr>
            <a:r>
              <a:rPr lang="en-US" sz="1100" b="1" dirty="0">
                <a:solidFill>
                  <a:prstClr val="black"/>
                </a:solidFill>
                <a:latin typeface="Calibri"/>
              </a:rPr>
              <a:t>Center for Law, Brain and Behavior  </a:t>
            </a:r>
            <a:r>
              <a:rPr lang="en-US" sz="1100" dirty="0">
                <a:solidFill>
                  <a:prstClr val="black"/>
                </a:solidFill>
                <a:latin typeface="Calibri"/>
                <a:hlinkClick r:id="rId8"/>
              </a:rPr>
              <a:t>http://clbb.mgh.harvard.edu/criminal-responsibility/</a:t>
            </a:r>
            <a:endParaRPr lang="en-US" sz="1100" dirty="0">
              <a:solidFill>
                <a:prstClr val="black"/>
              </a:solidFill>
              <a:latin typeface="Calibri"/>
            </a:endParaRPr>
          </a:p>
          <a:p>
            <a:pPr marL="82296" indent="0">
              <a:buNone/>
            </a:pPr>
            <a:endParaRPr lang="en-US" sz="1100" dirty="0" smtClean="0"/>
          </a:p>
          <a:p>
            <a:pPr marL="0" lvl="0" indent="0">
              <a:spcBef>
                <a:spcPts val="0"/>
              </a:spcBef>
              <a:buClrTx/>
              <a:buSzTx/>
              <a:buNone/>
            </a:pPr>
            <a:r>
              <a:rPr lang="en-US" sz="1100" b="1" dirty="0" smtClean="0">
                <a:solidFill>
                  <a:prstClr val="black"/>
                </a:solidFill>
              </a:rPr>
              <a:t> James </a:t>
            </a:r>
            <a:r>
              <a:rPr lang="en-US" sz="1100" b="1" dirty="0">
                <a:solidFill>
                  <a:prstClr val="black"/>
                </a:solidFill>
              </a:rPr>
              <a:t>Holmes</a:t>
            </a:r>
            <a:r>
              <a:rPr lang="en-US" sz="1100" dirty="0">
                <a:solidFill>
                  <a:prstClr val="black"/>
                </a:solidFill>
              </a:rPr>
              <a:t> video as a teenager, as an adult killer:</a:t>
            </a:r>
          </a:p>
          <a:p>
            <a:pPr marL="0" lvl="0" indent="0">
              <a:spcBef>
                <a:spcPts val="0"/>
              </a:spcBef>
              <a:buClrTx/>
              <a:buSzTx/>
              <a:buNone/>
            </a:pPr>
            <a:r>
              <a:rPr lang="en-US" sz="1100" dirty="0">
                <a:solidFill>
                  <a:prstClr val="black"/>
                </a:solidFill>
                <a:hlinkClick r:id="rId9"/>
              </a:rPr>
              <a:t>https://www.youtube.com/watch?v=RKB0Oene5Ys</a:t>
            </a:r>
            <a:endParaRPr lang="en-US" sz="1100" dirty="0">
              <a:solidFill>
                <a:prstClr val="black"/>
              </a:solidFill>
            </a:endParaRPr>
          </a:p>
          <a:p>
            <a:pPr marL="82296" indent="0">
              <a:buNone/>
            </a:pPr>
            <a:endParaRPr lang="en-US" sz="1100" dirty="0"/>
          </a:p>
          <a:p>
            <a:pPr marL="82296" indent="0">
              <a:buNone/>
            </a:pPr>
            <a:r>
              <a:rPr lang="en-US" sz="1100" b="1" dirty="0" smtClean="0"/>
              <a:t>Coma </a:t>
            </a:r>
            <a:r>
              <a:rPr lang="en-US" sz="1100" b="1" dirty="0"/>
              <a:t>Patients</a:t>
            </a:r>
            <a:r>
              <a:rPr lang="en-US" sz="1100" dirty="0" smtClean="0"/>
              <a:t>: </a:t>
            </a:r>
            <a:r>
              <a:rPr lang="en-US" sz="1100" dirty="0" smtClean="0">
                <a:hlinkClick r:id="rId10"/>
              </a:rPr>
              <a:t>http</a:t>
            </a:r>
            <a:r>
              <a:rPr lang="en-US" sz="1100" dirty="0">
                <a:hlinkClick r:id="rId10"/>
              </a:rPr>
              <a:t>://</a:t>
            </a:r>
            <a:r>
              <a:rPr lang="en-US" sz="1100" dirty="0" smtClean="0">
                <a:hlinkClick r:id="rId10"/>
              </a:rPr>
              <a:t>www.medpagetoday.com/Neurology/HeadTrauma/40947</a:t>
            </a:r>
            <a:endParaRPr lang="en-US" sz="1100" dirty="0" smtClean="0"/>
          </a:p>
          <a:p>
            <a:pPr marL="82296" indent="0">
              <a:buNone/>
            </a:pPr>
            <a:endParaRPr lang="en-US" sz="1100" dirty="0" smtClean="0"/>
          </a:p>
          <a:p>
            <a:pPr marL="82296" indent="0">
              <a:buNone/>
            </a:pPr>
            <a:r>
              <a:rPr lang="en-US" sz="1100" b="1" dirty="0" smtClean="0"/>
              <a:t>See Monkey, See </a:t>
            </a:r>
            <a:r>
              <a:rPr lang="en-US" sz="1100" b="1" dirty="0"/>
              <a:t>monkey Do</a:t>
            </a:r>
            <a:r>
              <a:rPr lang="en-US" sz="1100" b="1" dirty="0" smtClean="0"/>
              <a:t>:  Mirror Neuron Research</a:t>
            </a:r>
          </a:p>
          <a:p>
            <a:pPr marL="82296" indent="0">
              <a:buNone/>
            </a:pPr>
            <a:r>
              <a:rPr lang="en-US" sz="1100" dirty="0" smtClean="0">
                <a:hlinkClick r:id="rId11"/>
              </a:rPr>
              <a:t>http</a:t>
            </a:r>
            <a:r>
              <a:rPr lang="en-US" sz="1100" dirty="0">
                <a:hlinkClick r:id="rId11"/>
              </a:rPr>
              <a:t>://</a:t>
            </a:r>
            <a:r>
              <a:rPr lang="en-US" sz="1100" dirty="0" smtClean="0">
                <a:hlinkClick r:id="rId11"/>
              </a:rPr>
              <a:t>www.psychologicalscience.org/index.php/news/releases/monkey-see-monkey-do-the-role-of-mirror-neurons-in-human-behavior.html</a:t>
            </a:r>
            <a:endParaRPr lang="en-US" sz="1100" dirty="0" smtClean="0"/>
          </a:p>
          <a:p>
            <a:pPr lvl="0">
              <a:buClr>
                <a:srgbClr val="629DD1"/>
              </a:buClr>
              <a:buNone/>
            </a:pPr>
            <a:r>
              <a:rPr lang="en-US" sz="1100" b="1" dirty="0">
                <a:solidFill>
                  <a:srgbClr val="002060"/>
                </a:solidFill>
              </a:rPr>
              <a:t>See Monkey,  See Monkey Do</a:t>
            </a:r>
          </a:p>
          <a:p>
            <a:pPr lvl="0">
              <a:buClr>
                <a:srgbClr val="629DD1"/>
              </a:buClr>
              <a:buNone/>
            </a:pPr>
            <a:r>
              <a:rPr lang="en-US" sz="1100" dirty="0">
                <a:solidFill>
                  <a:srgbClr val="66CCFF"/>
                </a:solidFill>
                <a:hlinkClick r:id="rId12"/>
              </a:rPr>
              <a:t>http://www.pbs.org/wgbh/nova/education/body/mirror-neurons.html</a:t>
            </a:r>
            <a:endParaRPr lang="en-US" sz="1100" dirty="0">
              <a:solidFill>
                <a:srgbClr val="66CCFF"/>
              </a:solidFill>
            </a:endParaRPr>
          </a:p>
          <a:p>
            <a:pPr lvl="0">
              <a:buClr>
                <a:srgbClr val="629DD1"/>
              </a:buClr>
              <a:buNone/>
            </a:pPr>
            <a:r>
              <a:rPr lang="en-US" sz="1100" b="1" dirty="0">
                <a:solidFill>
                  <a:srgbClr val="002060"/>
                </a:solidFill>
              </a:rPr>
              <a:t>Mirror Neurons and Intention</a:t>
            </a:r>
          </a:p>
          <a:p>
            <a:pPr lvl="0">
              <a:buClr>
                <a:srgbClr val="629DD1"/>
              </a:buClr>
              <a:buNone/>
            </a:pPr>
            <a:r>
              <a:rPr lang="en-US" sz="1100" dirty="0">
                <a:solidFill>
                  <a:prstClr val="black"/>
                </a:solidFill>
                <a:hlinkClick r:id="rId13"/>
              </a:rPr>
              <a:t>http://www.youtube.com/watch?v=Tq1-ZxV9Dc4</a:t>
            </a:r>
            <a:endParaRPr lang="en-US" sz="1100" dirty="0">
              <a:solidFill>
                <a:prstClr val="black"/>
              </a:solidFill>
            </a:endParaRPr>
          </a:p>
          <a:p>
            <a:pPr marL="82296" indent="0">
              <a:buNone/>
            </a:pPr>
            <a:endParaRPr lang="en-US" sz="1200" dirty="0" smtClean="0"/>
          </a:p>
          <a:p>
            <a:pPr marL="82296" indent="0">
              <a:buNone/>
            </a:pPr>
            <a:endParaRPr lang="en-US" sz="1600" dirty="0" smtClean="0"/>
          </a:p>
          <a:p>
            <a:pPr marL="82296" indent="0">
              <a:buNone/>
            </a:pPr>
            <a:endParaRPr lang="en-US" sz="1600" dirty="0"/>
          </a:p>
          <a:p>
            <a:pPr marL="82296" indent="0">
              <a:buNone/>
            </a:pPr>
            <a:endParaRPr lang="en-US" sz="1600" dirty="0" smtClean="0"/>
          </a:p>
          <a:p>
            <a:pPr marL="82296" indent="0">
              <a:buNone/>
            </a:pPr>
            <a:endParaRPr lang="en-US" sz="1600" dirty="0"/>
          </a:p>
          <a:p>
            <a:pPr marL="82296" indent="0">
              <a:buNone/>
            </a:pPr>
            <a:endParaRPr lang="en-US" sz="1600" dirty="0" smtClean="0"/>
          </a:p>
          <a:p>
            <a:pPr marL="82296" indent="0">
              <a:buNone/>
            </a:pPr>
            <a:endParaRPr lang="en-US" sz="1600" dirty="0" smtClean="0"/>
          </a:p>
          <a:p>
            <a:pPr marL="82296" indent="0">
              <a:buNone/>
            </a:pPr>
            <a:endParaRPr lang="en-US" sz="1400" dirty="0"/>
          </a:p>
          <a:p>
            <a:pPr marL="82296" lvl="0" indent="0">
              <a:buClr>
                <a:srgbClr val="629DD1"/>
              </a:buClr>
              <a:buNone/>
            </a:pPr>
            <a:endParaRPr lang="en-US" dirty="0">
              <a:solidFill>
                <a:prstClr val="black"/>
              </a:solidFill>
            </a:endParaRPr>
          </a:p>
          <a:p>
            <a:pPr marL="82296" indent="0">
              <a:buNone/>
            </a:pPr>
            <a:endParaRPr lang="en-US" dirty="0" smtClean="0"/>
          </a:p>
          <a:p>
            <a:pPr marL="82296" indent="0">
              <a:buNone/>
            </a:pPr>
            <a:endParaRPr lang="en-US" dirty="0"/>
          </a:p>
        </p:txBody>
      </p:sp>
    </p:spTree>
    <p:extLst>
      <p:ext uri="{BB962C8B-B14F-4D97-AF65-F5344CB8AC3E}">
        <p14:creationId xmlns:p14="http://schemas.microsoft.com/office/powerpoint/2010/main" val="1505787422"/>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2057400" y="152400"/>
            <a:ext cx="3810000" cy="1162050"/>
          </a:xfrm>
        </p:spPr>
        <p:txBody>
          <a:bodyPr/>
          <a:lstStyle/>
          <a:p>
            <a:r>
              <a:rPr lang="en-US" dirty="0" smtClean="0"/>
              <a:t>Things we say…</a:t>
            </a:r>
            <a:endParaRPr lang="en-US" dirty="0"/>
          </a:p>
        </p:txBody>
      </p:sp>
      <p:sp>
        <p:nvSpPr>
          <p:cNvPr id="5" name="Content Placeholder 4"/>
          <p:cNvSpPr>
            <a:spLocks noGrp="1"/>
          </p:cNvSpPr>
          <p:nvPr>
            <p:ph sz="half" idx="1"/>
          </p:nvPr>
        </p:nvSpPr>
        <p:spPr>
          <a:xfrm>
            <a:off x="990600" y="2057400"/>
            <a:ext cx="8153400" cy="3992563"/>
          </a:xfrm>
        </p:spPr>
        <p:txBody>
          <a:bodyPr/>
          <a:lstStyle/>
          <a:p>
            <a:r>
              <a:rPr lang="en-US" sz="2000" dirty="0" smtClean="0"/>
              <a:t>Frame of mind</a:t>
            </a:r>
          </a:p>
          <a:p>
            <a:r>
              <a:rPr lang="en-US" sz="2000" dirty="0" smtClean="0"/>
              <a:t>Mind over matter</a:t>
            </a:r>
          </a:p>
          <a:p>
            <a:r>
              <a:rPr lang="en-US" sz="2000" dirty="0" smtClean="0"/>
              <a:t>State of mind</a:t>
            </a:r>
          </a:p>
          <a:p>
            <a:r>
              <a:rPr lang="en-US" sz="2000" dirty="0" smtClean="0"/>
              <a:t>Out of your mind</a:t>
            </a:r>
          </a:p>
          <a:p>
            <a:r>
              <a:rPr lang="en-US" sz="2000" dirty="0" smtClean="0"/>
              <a:t>Are you in your right mind?</a:t>
            </a:r>
          </a:p>
          <a:p>
            <a:r>
              <a:rPr lang="en-US" sz="2000" dirty="0" smtClean="0"/>
              <a:t>Mindless</a:t>
            </a:r>
          </a:p>
          <a:p>
            <a:r>
              <a:rPr lang="en-US" sz="2000" dirty="0" smtClean="0"/>
              <a:t>Beside yourself</a:t>
            </a:r>
          </a:p>
          <a:p>
            <a:r>
              <a:rPr lang="en-US" sz="2000" dirty="0" smtClean="0"/>
              <a:t>Pull yourself together</a:t>
            </a:r>
          </a:p>
          <a:p>
            <a:endParaRPr lang="en-US" sz="2000" dirty="0" smtClean="0"/>
          </a:p>
          <a:p>
            <a:endParaRPr lang="en-US" sz="2000" dirty="0" smtClean="0"/>
          </a:p>
          <a:p>
            <a:endParaRPr lang="en-US" dirty="0"/>
          </a:p>
        </p:txBody>
      </p:sp>
    </p:spTree>
    <p:extLst>
      <p:ext uri="{BB962C8B-B14F-4D97-AF65-F5344CB8AC3E}">
        <p14:creationId xmlns:p14="http://schemas.microsoft.com/office/powerpoint/2010/main" val="3207891982"/>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16353268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dancer.jpeg"/>
          <p:cNvPicPr>
            <a:picLocks noChangeAspect="1"/>
          </p:cNvPicPr>
          <p:nvPr/>
        </p:nvPicPr>
        <p:blipFill>
          <a:blip r:embed="rId3" cstate="print"/>
          <a:stretch>
            <a:fillRect/>
          </a:stretch>
        </p:blipFill>
        <p:spPr>
          <a:xfrm>
            <a:off x="3733800" y="1534886"/>
            <a:ext cx="1676400" cy="1701546"/>
          </a:xfrm>
          <a:prstGeom prst="rect">
            <a:avLst/>
          </a:prstGeom>
        </p:spPr>
      </p:pic>
      <p:sp>
        <p:nvSpPr>
          <p:cNvPr id="3" name="Rectangle 2"/>
          <p:cNvSpPr/>
          <p:nvPr/>
        </p:nvSpPr>
        <p:spPr>
          <a:xfrm>
            <a:off x="1295400" y="5867438"/>
            <a:ext cx="7162800" cy="1384995"/>
          </a:xfrm>
          <a:prstGeom prst="rect">
            <a:avLst/>
          </a:prstGeom>
        </p:spPr>
        <p:txBody>
          <a:bodyPr wrap="square">
            <a:spAutoFit/>
          </a:bodyPr>
          <a:lstStyle/>
          <a:p>
            <a:r>
              <a:rPr lang="en-US" sz="1200" dirty="0">
                <a:solidFill>
                  <a:srgbClr val="92D050"/>
                </a:solidFill>
                <a:hlinkClick r:id="rId4"/>
              </a:rPr>
              <a:t>http://psychology.about.com/od/sensationandperception/ig/Optical-Illusions/spinning-dancer-illusion.htm</a:t>
            </a:r>
          </a:p>
          <a:p>
            <a:endParaRPr lang="en-US" sz="1200" dirty="0">
              <a:solidFill>
                <a:prstClr val="black"/>
              </a:solidFill>
              <a:hlinkClick r:id="rId4"/>
            </a:endParaRPr>
          </a:p>
          <a:p>
            <a:r>
              <a:rPr lang="en-US" sz="1200" dirty="0">
                <a:solidFill>
                  <a:srgbClr val="0070C0"/>
                </a:solidFill>
                <a:hlinkClick r:id="rId5"/>
              </a:rPr>
              <a:t>http://www.heraldsun.com.au/news/right-brain-v-left-brain/story-e6frf7jo-1111114603615</a:t>
            </a:r>
            <a:endParaRPr lang="en-US" sz="1200" dirty="0">
              <a:solidFill>
                <a:srgbClr val="0070C0"/>
              </a:solidFill>
            </a:endParaRPr>
          </a:p>
          <a:p>
            <a:endParaRPr lang="en-US" sz="1200" dirty="0">
              <a:solidFill>
                <a:srgbClr val="0070C0"/>
              </a:solidFill>
            </a:endParaRPr>
          </a:p>
          <a:p>
            <a:endParaRPr lang="en-US" sz="1200" dirty="0">
              <a:solidFill>
                <a:prstClr val="black"/>
              </a:solidFill>
            </a:endParaRPr>
          </a:p>
          <a:p>
            <a:r>
              <a:rPr lang="en-US" sz="1200" dirty="0">
                <a:solidFill>
                  <a:prstClr val="black"/>
                </a:solidFill>
              </a:rPr>
              <a:t> </a:t>
            </a:r>
          </a:p>
          <a:p>
            <a:endParaRPr lang="en-US" sz="1200" dirty="0">
              <a:solidFill>
                <a:prstClr val="black"/>
              </a:solidFill>
            </a:endParaRPr>
          </a:p>
        </p:txBody>
      </p:sp>
      <p:sp>
        <p:nvSpPr>
          <p:cNvPr id="4" name="TextBox 3"/>
          <p:cNvSpPr txBox="1"/>
          <p:nvPr/>
        </p:nvSpPr>
        <p:spPr>
          <a:xfrm>
            <a:off x="3733800" y="3737912"/>
            <a:ext cx="2044150" cy="461665"/>
          </a:xfrm>
          <a:prstGeom prst="rect">
            <a:avLst/>
          </a:prstGeom>
          <a:noFill/>
        </p:spPr>
        <p:txBody>
          <a:bodyPr wrap="none" rtlCol="0">
            <a:spAutoFit/>
          </a:bodyPr>
          <a:lstStyle/>
          <a:p>
            <a:pPr algn="ctr"/>
            <a:r>
              <a:rPr lang="en-US" sz="2400" b="1" dirty="0">
                <a:solidFill>
                  <a:srgbClr val="7030A0"/>
                </a:solidFill>
              </a:rPr>
              <a:t>individuation</a:t>
            </a:r>
          </a:p>
        </p:txBody>
      </p:sp>
    </p:spTree>
    <p:extLst>
      <p:ext uri="{BB962C8B-B14F-4D97-AF65-F5344CB8AC3E}">
        <p14:creationId xmlns:p14="http://schemas.microsoft.com/office/powerpoint/2010/main" val="4136612462"/>
      </p:ext>
    </p:extLst>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normAutofit/>
          </a:bodyPr>
          <a:lstStyle/>
          <a:p>
            <a:r>
              <a:rPr lang="en-US" sz="2800" b="1" dirty="0" err="1" smtClean="0">
                <a:solidFill>
                  <a:srgbClr val="7030A0"/>
                </a:solidFill>
              </a:rPr>
              <a:t>Bistable</a:t>
            </a:r>
            <a:r>
              <a:rPr lang="en-US" sz="2800" b="1" dirty="0" smtClean="0">
                <a:solidFill>
                  <a:srgbClr val="7030A0"/>
                </a:solidFill>
              </a:rPr>
              <a:t> Perception /</a:t>
            </a:r>
            <a:r>
              <a:rPr lang="en-US" sz="2800" b="1" dirty="0" err="1" smtClean="0">
                <a:solidFill>
                  <a:srgbClr val="7030A0"/>
                </a:solidFill>
              </a:rPr>
              <a:t>Multistable</a:t>
            </a:r>
            <a:r>
              <a:rPr lang="en-US" sz="2800" b="1" dirty="0" smtClean="0">
                <a:solidFill>
                  <a:srgbClr val="7030A0"/>
                </a:solidFill>
              </a:rPr>
              <a:t> Perception</a:t>
            </a:r>
            <a:endParaRPr lang="en-US" sz="2800" b="1" dirty="0">
              <a:solidFill>
                <a:srgbClr val="7030A0"/>
              </a:solidFill>
            </a:endParaRPr>
          </a:p>
        </p:txBody>
      </p:sp>
      <p:pic>
        <p:nvPicPr>
          <p:cNvPr id="1031" name="Picture 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40907" y="1981200"/>
            <a:ext cx="1828800" cy="245775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32" name="Picture 8"/>
          <p:cNvPicPr>
            <a:picLocks noChangeAspect="1" noChangeArrowheads="1"/>
          </p:cNvPicPr>
          <p:nvPr/>
        </p:nvPicPr>
        <p:blipFill rotWithShape="1">
          <a:blip r:embed="rId3">
            <a:extLst>
              <a:ext uri="{28A0092B-C50C-407E-A947-70E740481C1C}">
                <a14:useLocalDpi xmlns:a14="http://schemas.microsoft.com/office/drawing/2010/main" val="0"/>
              </a:ext>
            </a:extLst>
          </a:blip>
          <a:srcRect l="9485"/>
          <a:stretch/>
        </p:blipFill>
        <p:spPr bwMode="auto">
          <a:xfrm>
            <a:off x="1219227" y="1981254"/>
            <a:ext cx="3305393" cy="28241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5" name="TextBox 14"/>
          <p:cNvSpPr txBox="1"/>
          <p:nvPr/>
        </p:nvSpPr>
        <p:spPr>
          <a:xfrm>
            <a:off x="1219200" y="5562600"/>
            <a:ext cx="7576498" cy="707886"/>
          </a:xfrm>
          <a:prstGeom prst="rect">
            <a:avLst/>
          </a:prstGeom>
          <a:noFill/>
        </p:spPr>
        <p:txBody>
          <a:bodyPr wrap="none" rtlCol="0">
            <a:spAutoFit/>
          </a:bodyPr>
          <a:lstStyle/>
          <a:p>
            <a:r>
              <a:rPr lang="en-US" sz="2000" dirty="0">
                <a:solidFill>
                  <a:srgbClr val="292934"/>
                </a:solidFill>
              </a:rPr>
              <a:t>Both images are </a:t>
            </a:r>
            <a:r>
              <a:rPr lang="en-US" sz="2000" dirty="0" err="1">
                <a:solidFill>
                  <a:srgbClr val="292934"/>
                </a:solidFill>
              </a:rPr>
              <a:t>bistable</a:t>
            </a:r>
            <a:r>
              <a:rPr lang="en-US" sz="2000" dirty="0">
                <a:solidFill>
                  <a:srgbClr val="292934"/>
                </a:solidFill>
              </a:rPr>
              <a:t> perceptions, in which the brain spontaneously </a:t>
            </a:r>
          </a:p>
          <a:p>
            <a:r>
              <a:rPr lang="en-US" sz="2000" dirty="0">
                <a:solidFill>
                  <a:srgbClr val="292934"/>
                </a:solidFill>
              </a:rPr>
              <a:t>switches between two interpretations of the same ambiguous stimulus</a:t>
            </a:r>
          </a:p>
        </p:txBody>
      </p:sp>
      <p:sp>
        <p:nvSpPr>
          <p:cNvPr id="16" name="TextBox 15"/>
          <p:cNvSpPr txBox="1"/>
          <p:nvPr/>
        </p:nvSpPr>
        <p:spPr>
          <a:xfrm>
            <a:off x="1600200" y="4761341"/>
            <a:ext cx="1610890" cy="369332"/>
          </a:xfrm>
          <a:prstGeom prst="rect">
            <a:avLst/>
          </a:prstGeom>
          <a:noFill/>
        </p:spPr>
        <p:txBody>
          <a:bodyPr wrap="none" rtlCol="0">
            <a:spAutoFit/>
          </a:bodyPr>
          <a:lstStyle/>
          <a:p>
            <a:r>
              <a:rPr lang="en-US" b="1" dirty="0">
                <a:solidFill>
                  <a:srgbClr val="292934"/>
                </a:solidFill>
              </a:rPr>
              <a:t>Necker Cube</a:t>
            </a:r>
          </a:p>
        </p:txBody>
      </p:sp>
      <p:sp>
        <p:nvSpPr>
          <p:cNvPr id="17" name="TextBox 16"/>
          <p:cNvSpPr txBox="1"/>
          <p:nvPr/>
        </p:nvSpPr>
        <p:spPr>
          <a:xfrm>
            <a:off x="5257800" y="4576970"/>
            <a:ext cx="2662908" cy="369332"/>
          </a:xfrm>
          <a:prstGeom prst="rect">
            <a:avLst/>
          </a:prstGeom>
          <a:noFill/>
        </p:spPr>
        <p:txBody>
          <a:bodyPr wrap="none" rtlCol="0">
            <a:spAutoFit/>
          </a:bodyPr>
          <a:lstStyle/>
          <a:p>
            <a:r>
              <a:rPr lang="en-US" b="1" dirty="0">
                <a:solidFill>
                  <a:srgbClr val="292934"/>
                </a:solidFill>
              </a:rPr>
              <a:t>Rubin face-vase illusion</a:t>
            </a:r>
          </a:p>
        </p:txBody>
      </p:sp>
    </p:spTree>
    <p:extLst>
      <p:ext uri="{BB962C8B-B14F-4D97-AF65-F5344CB8AC3E}">
        <p14:creationId xmlns:p14="http://schemas.microsoft.com/office/powerpoint/2010/main" val="159320759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53885" y="1828800"/>
            <a:ext cx="3810000" cy="381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Title 5"/>
          <p:cNvSpPr>
            <a:spLocks noGrp="1"/>
          </p:cNvSpPr>
          <p:nvPr>
            <p:ph type="title"/>
          </p:nvPr>
        </p:nvSpPr>
        <p:spPr>
          <a:xfrm>
            <a:off x="1143000" y="5236536"/>
            <a:ext cx="7848600" cy="1621464"/>
          </a:xfrm>
        </p:spPr>
        <p:txBody>
          <a:bodyPr>
            <a:normAutofit/>
          </a:bodyPr>
          <a:lstStyle/>
          <a:p>
            <a:pPr algn="l"/>
            <a:r>
              <a:rPr lang="en-US" sz="1600" dirty="0" smtClean="0"/>
              <a:t/>
            </a:r>
            <a:br>
              <a:rPr lang="en-US" sz="1600" dirty="0" smtClean="0"/>
            </a:br>
            <a:r>
              <a:rPr lang="en-US" sz="1600" dirty="0" smtClean="0"/>
              <a:t/>
            </a:r>
            <a:br>
              <a:rPr lang="en-US" sz="1600" dirty="0" smtClean="0"/>
            </a:br>
            <a:endParaRPr lang="en-US" sz="1600" dirty="0">
              <a:solidFill>
                <a:srgbClr val="002060"/>
              </a:solidFill>
            </a:endParaRPr>
          </a:p>
        </p:txBody>
      </p:sp>
      <p:sp>
        <p:nvSpPr>
          <p:cNvPr id="11" name="TextBox 10"/>
          <p:cNvSpPr txBox="1"/>
          <p:nvPr/>
        </p:nvSpPr>
        <p:spPr>
          <a:xfrm>
            <a:off x="1028700" y="384754"/>
            <a:ext cx="8305800" cy="769441"/>
          </a:xfrm>
          <a:prstGeom prst="rect">
            <a:avLst/>
          </a:prstGeom>
          <a:noFill/>
        </p:spPr>
        <p:txBody>
          <a:bodyPr wrap="square" rtlCol="0">
            <a:spAutoFit/>
          </a:bodyPr>
          <a:lstStyle/>
          <a:p>
            <a:pPr algn="ctr"/>
            <a:r>
              <a:rPr lang="en-US" sz="2400" b="1" dirty="0" smtClean="0">
                <a:solidFill>
                  <a:srgbClr val="0070C0"/>
                </a:solidFill>
              </a:rPr>
              <a:t>Gestalt </a:t>
            </a:r>
            <a:r>
              <a:rPr lang="en-US" sz="2400" b="1" dirty="0">
                <a:solidFill>
                  <a:srgbClr val="0070C0"/>
                </a:solidFill>
              </a:rPr>
              <a:t>Laws of Perceptual Organization</a:t>
            </a:r>
          </a:p>
          <a:p>
            <a:pPr algn="ctr"/>
            <a:r>
              <a:rPr lang="en-US" sz="2000" dirty="0" smtClean="0">
                <a:solidFill>
                  <a:prstClr val="black"/>
                </a:solidFill>
              </a:rPr>
              <a:t>Our </a:t>
            </a:r>
            <a:r>
              <a:rPr lang="en-US" sz="2000" dirty="0">
                <a:solidFill>
                  <a:prstClr val="black"/>
                </a:solidFill>
              </a:rPr>
              <a:t>brains </a:t>
            </a:r>
            <a:r>
              <a:rPr lang="en-US" sz="2000" dirty="0" smtClean="0">
                <a:solidFill>
                  <a:prstClr val="black"/>
                </a:solidFill>
              </a:rPr>
              <a:t>ignore </a:t>
            </a:r>
            <a:r>
              <a:rPr lang="en-US" sz="2000" dirty="0">
                <a:solidFill>
                  <a:prstClr val="black"/>
                </a:solidFill>
              </a:rPr>
              <a:t>contradictory information and </a:t>
            </a:r>
            <a:r>
              <a:rPr lang="en-US" sz="2000" dirty="0" smtClean="0">
                <a:solidFill>
                  <a:prstClr val="black"/>
                </a:solidFill>
              </a:rPr>
              <a:t>fill gaps in with </a:t>
            </a:r>
            <a:r>
              <a:rPr lang="en-US" sz="2000" dirty="0">
                <a:solidFill>
                  <a:prstClr val="black"/>
                </a:solidFill>
              </a:rPr>
              <a:t>information.</a:t>
            </a:r>
            <a:endParaRPr lang="en-US" sz="2000" b="1" dirty="0">
              <a:solidFill>
                <a:prstClr val="black"/>
              </a:solidFill>
            </a:endParaRPr>
          </a:p>
        </p:txBody>
      </p:sp>
      <p:pic>
        <p:nvPicPr>
          <p:cNvPr id="5124"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86225" y="1055915"/>
            <a:ext cx="2190750" cy="198955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125"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486399" y="4049486"/>
            <a:ext cx="2314575" cy="1981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126" name="Picture 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643686" y="1524000"/>
            <a:ext cx="2076450" cy="2209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extBox 1"/>
          <p:cNvSpPr txBox="1"/>
          <p:nvPr/>
        </p:nvSpPr>
        <p:spPr>
          <a:xfrm>
            <a:off x="1028700" y="6030720"/>
            <a:ext cx="8305800" cy="646331"/>
          </a:xfrm>
          <a:prstGeom prst="rect">
            <a:avLst/>
          </a:prstGeom>
          <a:noFill/>
        </p:spPr>
        <p:txBody>
          <a:bodyPr wrap="square" rtlCol="0">
            <a:spAutoFit/>
          </a:bodyPr>
          <a:lstStyle/>
          <a:p>
            <a:r>
              <a:rPr lang="en-US" b="1" dirty="0">
                <a:solidFill>
                  <a:srgbClr val="0070C0"/>
                </a:solidFill>
                <a:effectLst>
                  <a:outerShdw blurRad="50000" dist="30000" dir="5400000" algn="tl" rotWithShape="0">
                    <a:srgbClr val="000000">
                      <a:alpha val="30000"/>
                    </a:srgbClr>
                  </a:outerShdw>
                </a:effectLst>
              </a:rPr>
              <a:t>Confabulation: </a:t>
            </a:r>
            <a:r>
              <a:rPr lang="en-US" b="1" dirty="0" smtClean="0">
                <a:solidFill>
                  <a:srgbClr val="0070C0"/>
                </a:solidFill>
                <a:effectLst>
                  <a:outerShdw blurRad="50000" dist="30000" dir="5400000" algn="tl" rotWithShape="0">
                    <a:srgbClr val="000000">
                      <a:alpha val="30000"/>
                    </a:srgbClr>
                  </a:outerShdw>
                </a:effectLst>
              </a:rPr>
              <a:t>   (</a:t>
            </a:r>
            <a:r>
              <a:rPr lang="en-US" b="1" i="1" dirty="0" smtClean="0">
                <a:solidFill>
                  <a:srgbClr val="0070C0"/>
                </a:solidFill>
                <a:effectLst>
                  <a:outerShdw blurRad="50000" dist="30000" dir="5400000" algn="tl" rotWithShape="0">
                    <a:srgbClr val="000000">
                      <a:alpha val="30000"/>
                    </a:srgbClr>
                  </a:outerShdw>
                </a:effectLst>
              </a:rPr>
              <a:t>Psychology</a:t>
            </a:r>
            <a:r>
              <a:rPr lang="en-US" b="1" dirty="0" smtClean="0">
                <a:solidFill>
                  <a:srgbClr val="0070C0"/>
                </a:solidFill>
                <a:effectLst>
                  <a:outerShdw blurRad="50000" dist="30000" dir="5400000" algn="tl" rotWithShape="0">
                    <a:srgbClr val="000000">
                      <a:alpha val="30000"/>
                    </a:srgbClr>
                  </a:outerShdw>
                </a:effectLst>
              </a:rPr>
              <a:t> )</a:t>
            </a:r>
            <a:r>
              <a:rPr lang="en-US" b="1" dirty="0">
                <a:solidFill>
                  <a:srgbClr val="002060"/>
                </a:solidFill>
                <a:effectLst>
                  <a:outerShdw blurRad="50000" dist="30000" dir="5400000" algn="tl" rotWithShape="0">
                    <a:srgbClr val="000000">
                      <a:alpha val="30000"/>
                    </a:srgbClr>
                  </a:outerShdw>
                </a:effectLst>
              </a:rPr>
              <a:t/>
            </a:r>
            <a:br>
              <a:rPr lang="en-US" b="1" dirty="0">
                <a:solidFill>
                  <a:srgbClr val="002060"/>
                </a:solidFill>
                <a:effectLst>
                  <a:outerShdw blurRad="50000" dist="30000" dir="5400000" algn="tl" rotWithShape="0">
                    <a:srgbClr val="000000">
                      <a:alpha val="30000"/>
                    </a:srgbClr>
                  </a:outerShdw>
                </a:effectLst>
              </a:rPr>
            </a:br>
            <a:r>
              <a:rPr lang="en-US" b="1" dirty="0" smtClean="0">
                <a:solidFill>
                  <a:srgbClr val="002060"/>
                </a:solidFill>
                <a:effectLst>
                  <a:outerShdw blurRad="50000" dist="30000" dir="5400000" algn="tl" rotWithShape="0">
                    <a:srgbClr val="000000">
                      <a:alpha val="30000"/>
                    </a:srgbClr>
                  </a:outerShdw>
                </a:effectLst>
              </a:rPr>
              <a:t>To fill </a:t>
            </a:r>
            <a:r>
              <a:rPr lang="en-US" b="1" dirty="0">
                <a:solidFill>
                  <a:srgbClr val="002060"/>
                </a:solidFill>
                <a:effectLst>
                  <a:outerShdw blurRad="50000" dist="30000" dir="5400000" algn="tl" rotWithShape="0">
                    <a:srgbClr val="000000">
                      <a:alpha val="30000"/>
                    </a:srgbClr>
                  </a:outerShdw>
                </a:effectLst>
              </a:rPr>
              <a:t>gaps in one's memory with fabrications that </a:t>
            </a:r>
            <a:r>
              <a:rPr lang="en-US" b="1" dirty="0" smtClean="0">
                <a:solidFill>
                  <a:srgbClr val="002060"/>
                </a:solidFill>
                <a:effectLst>
                  <a:outerShdw blurRad="50000" dist="30000" dir="5400000" algn="tl" rotWithShape="0">
                    <a:srgbClr val="000000">
                      <a:alpha val="30000"/>
                    </a:srgbClr>
                  </a:outerShdw>
                </a:effectLst>
              </a:rPr>
              <a:t>you </a:t>
            </a:r>
            <a:r>
              <a:rPr lang="en-US" b="1" dirty="0">
                <a:solidFill>
                  <a:srgbClr val="002060"/>
                </a:solidFill>
                <a:effectLst>
                  <a:outerShdw blurRad="50000" dist="30000" dir="5400000" algn="tl" rotWithShape="0">
                    <a:srgbClr val="000000">
                      <a:alpha val="30000"/>
                    </a:srgbClr>
                  </a:outerShdw>
                </a:effectLst>
              </a:rPr>
              <a:t>believes to be facts.</a:t>
            </a:r>
            <a:endParaRPr lang="en-US" sz="2000" dirty="0"/>
          </a:p>
        </p:txBody>
      </p:sp>
    </p:spTree>
    <p:extLst>
      <p:ext uri="{BB962C8B-B14F-4D97-AF65-F5344CB8AC3E}">
        <p14:creationId xmlns:p14="http://schemas.microsoft.com/office/powerpoint/2010/main" val="368249454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2002A2"/>
        </a:solidFill>
        <a:effectLst/>
      </p:bgPr>
    </p:bg>
    <p:spTree>
      <p:nvGrpSpPr>
        <p:cNvPr id="1" name=""/>
        <p:cNvGrpSpPr/>
        <p:nvPr/>
      </p:nvGrpSpPr>
      <p:grpSpPr>
        <a:xfrm>
          <a:off x="0" y="0"/>
          <a:ext cx="0" cy="0"/>
          <a:chOff x="0" y="0"/>
          <a:chExt cx="0" cy="0"/>
        </a:xfrm>
      </p:grpSpPr>
      <p:sp>
        <p:nvSpPr>
          <p:cNvPr id="11" name="Title 10"/>
          <p:cNvSpPr>
            <a:spLocks noGrp="1"/>
          </p:cNvSpPr>
          <p:nvPr>
            <p:ph type="ctrTitle"/>
          </p:nvPr>
        </p:nvSpPr>
        <p:spPr/>
        <p:txBody>
          <a:bodyPr>
            <a:normAutofit/>
          </a:bodyPr>
          <a:lstStyle/>
          <a:p>
            <a:r>
              <a:rPr lang="en-US" sz="3100" dirty="0" smtClean="0">
                <a:solidFill>
                  <a:schemeClr val="accent2">
                    <a:lumMod val="75000"/>
                  </a:schemeClr>
                </a:solidFill>
              </a:rPr>
              <a:t>THE MISSING HORIZON</a:t>
            </a:r>
            <a:br>
              <a:rPr lang="en-US" sz="3100" dirty="0" smtClean="0">
                <a:solidFill>
                  <a:schemeClr val="accent2">
                    <a:lumMod val="75000"/>
                  </a:schemeClr>
                </a:solidFill>
              </a:rPr>
            </a:br>
            <a:r>
              <a:rPr lang="en-US" sz="2700" dirty="0" smtClean="0">
                <a:solidFill>
                  <a:schemeClr val="accent2">
                    <a:lumMod val="75000"/>
                  </a:schemeClr>
                </a:solidFill>
              </a:rPr>
              <a:t>      </a:t>
            </a:r>
            <a:r>
              <a:rPr lang="en-US" sz="2700" dirty="0">
                <a:solidFill>
                  <a:schemeClr val="accent2">
                    <a:lumMod val="75000"/>
                  </a:schemeClr>
                </a:solidFill>
              </a:rPr>
              <a:t>I</a:t>
            </a:r>
            <a:r>
              <a:rPr lang="en-US" sz="2700" dirty="0" smtClean="0">
                <a:solidFill>
                  <a:schemeClr val="accent2">
                    <a:lumMod val="75000"/>
                  </a:schemeClr>
                </a:solidFill>
              </a:rPr>
              <a:t>ndividual Perception  &amp; perspective</a:t>
            </a:r>
            <a:r>
              <a:rPr lang="en-US" sz="2700" dirty="0" smtClean="0">
                <a:solidFill>
                  <a:srgbClr val="0070C0"/>
                </a:solidFill>
              </a:rPr>
              <a:t/>
            </a:r>
            <a:br>
              <a:rPr lang="en-US" sz="2700" dirty="0" smtClean="0">
                <a:solidFill>
                  <a:srgbClr val="0070C0"/>
                </a:solidFill>
              </a:rPr>
            </a:br>
            <a:endParaRPr lang="en-US" sz="2700" dirty="0">
              <a:solidFill>
                <a:srgbClr val="0070C0"/>
              </a:solidFill>
            </a:endParaRPr>
          </a:p>
        </p:txBody>
      </p:sp>
      <p:pic>
        <p:nvPicPr>
          <p:cNvPr id="102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95600" y="2362200"/>
            <a:ext cx="2686050" cy="3581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87507701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gradFill flip="none" rotWithShape="1">
          <a:gsLst>
            <a:gs pos="98333">
              <a:srgbClr val="6F02AC"/>
            </a:gs>
            <a:gs pos="26000">
              <a:srgbClr val="EE3F17"/>
            </a:gs>
            <a:gs pos="66000">
              <a:srgbClr val="A603AB"/>
            </a:gs>
          </a:gsLst>
          <a:lin ang="13800000" scaled="0"/>
          <a:tileRect/>
        </a:gradFill>
        <a:effectLst/>
      </p:bgPr>
    </p:bg>
    <p:spTree>
      <p:nvGrpSpPr>
        <p:cNvPr id="1" name=""/>
        <p:cNvGrpSpPr/>
        <p:nvPr/>
      </p:nvGrpSpPr>
      <p:grpSpPr>
        <a:xfrm>
          <a:off x="0" y="0"/>
          <a:ext cx="0" cy="0"/>
          <a:chOff x="0" y="0"/>
          <a:chExt cx="0" cy="0"/>
        </a:xfrm>
      </p:grpSpPr>
      <p:sp>
        <p:nvSpPr>
          <p:cNvPr id="11" name="Title 10"/>
          <p:cNvSpPr>
            <a:spLocks noGrp="1"/>
          </p:cNvSpPr>
          <p:nvPr>
            <p:ph type="title"/>
          </p:nvPr>
        </p:nvSpPr>
        <p:spPr>
          <a:xfrm>
            <a:off x="2743200" y="1981200"/>
            <a:ext cx="6400800" cy="2286000"/>
          </a:xfrm>
        </p:spPr>
        <p:txBody>
          <a:bodyPr/>
          <a:lstStyle/>
          <a:p>
            <a:r>
              <a:rPr lang="en-US" dirty="0" smtClean="0">
                <a:solidFill>
                  <a:srgbClr val="2002A2"/>
                </a:solidFill>
              </a:rPr>
              <a:t>POP-PSYCHOLOGY</a:t>
            </a:r>
            <a:br>
              <a:rPr lang="en-US" dirty="0" smtClean="0">
                <a:solidFill>
                  <a:srgbClr val="2002A2"/>
                </a:solidFill>
              </a:rPr>
            </a:br>
            <a:r>
              <a:rPr lang="en-US" dirty="0" smtClean="0">
                <a:solidFill>
                  <a:srgbClr val="2002A2"/>
                </a:solidFill>
              </a:rPr>
              <a:t>    and myths</a:t>
            </a:r>
            <a:endParaRPr lang="en-US" dirty="0">
              <a:solidFill>
                <a:srgbClr val="2002A2"/>
              </a:solidFill>
            </a:endParaRPr>
          </a:p>
        </p:txBody>
      </p:sp>
      <p:sp>
        <p:nvSpPr>
          <p:cNvPr id="13" name="TextBox 12"/>
          <p:cNvSpPr txBox="1"/>
          <p:nvPr/>
        </p:nvSpPr>
        <p:spPr>
          <a:xfrm>
            <a:off x="2654490" y="4267236"/>
            <a:ext cx="4934428" cy="1015663"/>
          </a:xfrm>
          <a:prstGeom prst="rect">
            <a:avLst/>
          </a:prstGeom>
          <a:noFill/>
        </p:spPr>
        <p:txBody>
          <a:bodyPr wrap="none" rtlCol="0">
            <a:spAutoFit/>
          </a:bodyPr>
          <a:lstStyle/>
          <a:p>
            <a:pPr marL="285750" indent="-285750">
              <a:buFont typeface="Arial" panose="020B0604020202020204" pitchFamily="34" charset="0"/>
              <a:buChar char="•"/>
            </a:pPr>
            <a:r>
              <a:rPr lang="en-US" sz="2000" dirty="0">
                <a:solidFill>
                  <a:srgbClr val="002060"/>
                </a:solidFill>
              </a:rPr>
              <a:t>We only use 10% of our brain</a:t>
            </a:r>
          </a:p>
          <a:p>
            <a:endParaRPr lang="en-US" sz="2000" dirty="0">
              <a:solidFill>
                <a:srgbClr val="002060"/>
              </a:solidFill>
            </a:endParaRPr>
          </a:p>
          <a:p>
            <a:pPr marL="285750" indent="-285750">
              <a:buFont typeface="Arial" panose="020B0604020202020204" pitchFamily="34" charset="0"/>
              <a:buChar char="•"/>
            </a:pPr>
            <a:r>
              <a:rPr lang="en-US" sz="2000" dirty="0">
                <a:solidFill>
                  <a:srgbClr val="002060"/>
                </a:solidFill>
              </a:rPr>
              <a:t>That we’re left brain or right brain thinkers</a:t>
            </a:r>
          </a:p>
        </p:txBody>
      </p:sp>
    </p:spTree>
    <p:extLst>
      <p:ext uri="{BB962C8B-B14F-4D97-AF65-F5344CB8AC3E}">
        <p14:creationId xmlns:p14="http://schemas.microsoft.com/office/powerpoint/2010/main" val="215890655"/>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_rels/theme3.xml.rels><?xml version="1.0" encoding="UTF-8" standalone="yes"?>
<Relationships xmlns="http://schemas.openxmlformats.org/package/2006/relationships"><Relationship Id="rId1" Type="http://schemas.openxmlformats.org/officeDocument/2006/relationships/image" Target="../media/image1.jpeg"/></Relationships>
</file>

<file path=ppt/theme/_rels/theme4.xml.rels><?xml version="1.0" encoding="UTF-8" standalone="yes"?>
<Relationships xmlns="http://schemas.openxmlformats.org/package/2006/relationships"><Relationship Id="rId1" Type="http://schemas.openxmlformats.org/officeDocument/2006/relationships/image" Target="../media/image1.jpeg"/></Relationships>
</file>

<file path=ppt/theme/_rels/theme5.xml.rels><?xml version="1.0" encoding="UTF-8" standalone="yes"?>
<Relationships xmlns="http://schemas.openxmlformats.org/package/2006/relationships"><Relationship Id="rId1" Type="http://schemas.openxmlformats.org/officeDocument/2006/relationships/image" Target="../media/image1.jpeg"/></Relationships>
</file>

<file path=ppt/theme/_rels/theme6.xml.rels><?xml version="1.0" encoding="UTF-8" standalone="yes"?>
<Relationships xmlns="http://schemas.openxmlformats.org/package/2006/relationships"><Relationship Id="rId1" Type="http://schemas.openxmlformats.org/officeDocument/2006/relationships/image" Target="../media/image1.jpeg"/></Relationships>
</file>

<file path=ppt/theme/_rels/theme7.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1_Solstice">
  <a:themeElements>
    <a:clrScheme name="Elemental">
      <a:dk1>
        <a:sysClr val="windowText" lastClr="000000"/>
      </a:dk1>
      <a:lt1>
        <a:sysClr val="window" lastClr="FFFFFF"/>
      </a:lt1>
      <a:dk2>
        <a:srgbClr val="242852"/>
      </a:dk2>
      <a:lt2>
        <a:srgbClr val="ACCBF9"/>
      </a:lt2>
      <a:accent1>
        <a:srgbClr val="629DD1"/>
      </a:accent1>
      <a:accent2>
        <a:srgbClr val="297FD5"/>
      </a:accent2>
      <a:accent3>
        <a:srgbClr val="7F8FA9"/>
      </a:accent3>
      <a:accent4>
        <a:srgbClr val="4A66AC"/>
      </a:accent4>
      <a:accent5>
        <a:srgbClr val="5AA2AE"/>
      </a:accent5>
      <a:accent6>
        <a:srgbClr val="9D90A0"/>
      </a:accent6>
      <a:hlink>
        <a:srgbClr val="9454C3"/>
      </a:hlink>
      <a:folHlink>
        <a:srgbClr val="3EBBF0"/>
      </a:folHlink>
    </a:clrScheme>
    <a:fontScheme name="Solstice">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Solstice">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ppt/theme/theme2.xml><?xml version="1.0" encoding="utf-8"?>
<a:theme xmlns:a="http://schemas.openxmlformats.org/drawingml/2006/main" name="11_Solstice">
  <a:themeElements>
    <a:clrScheme name="Custom 1">
      <a:dk1>
        <a:sysClr val="windowText" lastClr="000000"/>
      </a:dk1>
      <a:lt1>
        <a:sysClr val="window" lastClr="FFFFFF"/>
      </a:lt1>
      <a:dk2>
        <a:srgbClr val="242852"/>
      </a:dk2>
      <a:lt2>
        <a:srgbClr val="ACCBF9"/>
      </a:lt2>
      <a:accent1>
        <a:srgbClr val="629DD1"/>
      </a:accent1>
      <a:accent2>
        <a:srgbClr val="297FD5"/>
      </a:accent2>
      <a:accent3>
        <a:srgbClr val="7F8FA9"/>
      </a:accent3>
      <a:accent4>
        <a:srgbClr val="4A66AC"/>
      </a:accent4>
      <a:accent5>
        <a:srgbClr val="5AA2AE"/>
      </a:accent5>
      <a:accent6>
        <a:srgbClr val="9D90A0"/>
      </a:accent6>
      <a:hlink>
        <a:srgbClr val="9454C3"/>
      </a:hlink>
      <a:folHlink>
        <a:srgbClr val="3EBBF0"/>
      </a:folHlink>
    </a:clrScheme>
    <a:fontScheme name="Solstice">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Solstice">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ppt/theme/theme3.xml><?xml version="1.0" encoding="utf-8"?>
<a:theme xmlns:a="http://schemas.openxmlformats.org/drawingml/2006/main" name="2_Solstice">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Solstice">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Solstice">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ppt/theme/theme4.xml><?xml version="1.0" encoding="utf-8"?>
<a:theme xmlns:a="http://schemas.openxmlformats.org/drawingml/2006/main" name="3_Solstice">
  <a:themeElements>
    <a:clrScheme name="Elemental">
      <a:dk1>
        <a:sysClr val="windowText" lastClr="000000"/>
      </a:dk1>
      <a:lt1>
        <a:sysClr val="window" lastClr="FFFFFF"/>
      </a:lt1>
      <a:dk2>
        <a:srgbClr val="242852"/>
      </a:dk2>
      <a:lt2>
        <a:srgbClr val="ACCBF9"/>
      </a:lt2>
      <a:accent1>
        <a:srgbClr val="629DD1"/>
      </a:accent1>
      <a:accent2>
        <a:srgbClr val="297FD5"/>
      </a:accent2>
      <a:accent3>
        <a:srgbClr val="7F8FA9"/>
      </a:accent3>
      <a:accent4>
        <a:srgbClr val="4A66AC"/>
      </a:accent4>
      <a:accent5>
        <a:srgbClr val="5AA2AE"/>
      </a:accent5>
      <a:accent6>
        <a:srgbClr val="9D90A0"/>
      </a:accent6>
      <a:hlink>
        <a:srgbClr val="9454C3"/>
      </a:hlink>
      <a:folHlink>
        <a:srgbClr val="3EBBF0"/>
      </a:folHlink>
    </a:clrScheme>
    <a:fontScheme name="Solstice">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Solstice">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ppt/theme/theme5.xml><?xml version="1.0" encoding="utf-8"?>
<a:theme xmlns:a="http://schemas.openxmlformats.org/drawingml/2006/main" name="33_Solstice">
  <a:themeElements>
    <a:clrScheme name="Clarity">
      <a:dk1>
        <a:srgbClr val="292934"/>
      </a:dk1>
      <a:lt1>
        <a:srgbClr val="FFFFFF"/>
      </a:lt1>
      <a:dk2>
        <a:srgbClr val="D2533C"/>
      </a:dk2>
      <a:lt2>
        <a:srgbClr val="F3F2DC"/>
      </a:lt2>
      <a:accent1>
        <a:srgbClr val="93A299"/>
      </a:accent1>
      <a:accent2>
        <a:srgbClr val="AD8F67"/>
      </a:accent2>
      <a:accent3>
        <a:srgbClr val="726056"/>
      </a:accent3>
      <a:accent4>
        <a:srgbClr val="4C5A6A"/>
      </a:accent4>
      <a:accent5>
        <a:srgbClr val="808DA0"/>
      </a:accent5>
      <a:accent6>
        <a:srgbClr val="79463D"/>
      </a:accent6>
      <a:hlink>
        <a:srgbClr val="0000FF"/>
      </a:hlink>
      <a:folHlink>
        <a:srgbClr val="800080"/>
      </a:folHlink>
    </a:clrScheme>
    <a:fontScheme name="Solstice">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Solstice">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ppt/theme/theme6.xml><?xml version="1.0" encoding="utf-8"?>
<a:theme xmlns:a="http://schemas.openxmlformats.org/drawingml/2006/main" name="35_Solst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Solstice">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Solstice">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ppt/theme/theme7.xml><?xml version="1.0" encoding="utf-8"?>
<a:theme xmlns:a="http://schemas.openxmlformats.org/drawingml/2006/main" name="4_Solstice">
  <a:themeElements>
    <a:clrScheme name="Custom 1">
      <a:dk1>
        <a:sysClr val="windowText" lastClr="000000"/>
      </a:dk1>
      <a:lt1>
        <a:sysClr val="window" lastClr="FFFFFF"/>
      </a:lt1>
      <a:dk2>
        <a:srgbClr val="242852"/>
      </a:dk2>
      <a:lt2>
        <a:srgbClr val="ACCBF9"/>
      </a:lt2>
      <a:accent1>
        <a:srgbClr val="629DD1"/>
      </a:accent1>
      <a:accent2>
        <a:srgbClr val="297FD5"/>
      </a:accent2>
      <a:accent3>
        <a:srgbClr val="7F8FA9"/>
      </a:accent3>
      <a:accent4>
        <a:srgbClr val="4A66AC"/>
      </a:accent4>
      <a:accent5>
        <a:srgbClr val="5AA2AE"/>
      </a:accent5>
      <a:accent6>
        <a:srgbClr val="9D90A0"/>
      </a:accent6>
      <a:hlink>
        <a:srgbClr val="9454C3"/>
      </a:hlink>
      <a:folHlink>
        <a:srgbClr val="3EBBF0"/>
      </a:folHlink>
    </a:clrScheme>
    <a:fontScheme name="Solstice">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Solstice">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ppt/theme/theme8.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1375</TotalTime>
  <Words>2215</Words>
  <Application>Microsoft Office PowerPoint</Application>
  <PresentationFormat>On-screen Show (4:3)</PresentationFormat>
  <Paragraphs>381</Paragraphs>
  <Slides>43</Slides>
  <Notes>16</Notes>
  <HiddenSlides>0</HiddenSlides>
  <MMClips>0</MMClips>
  <ScaleCrop>false</ScaleCrop>
  <HeadingPairs>
    <vt:vector size="4" baseType="variant">
      <vt:variant>
        <vt:lpstr>Theme</vt:lpstr>
      </vt:variant>
      <vt:variant>
        <vt:i4>7</vt:i4>
      </vt:variant>
      <vt:variant>
        <vt:lpstr>Slide Titles</vt:lpstr>
      </vt:variant>
      <vt:variant>
        <vt:i4>43</vt:i4>
      </vt:variant>
    </vt:vector>
  </HeadingPairs>
  <TitlesOfParts>
    <vt:vector size="50" baseType="lpstr">
      <vt:lpstr>1_Solstice</vt:lpstr>
      <vt:lpstr>11_Solstice</vt:lpstr>
      <vt:lpstr>2_Solstice</vt:lpstr>
      <vt:lpstr>3_Solstice</vt:lpstr>
      <vt:lpstr>33_Solstice</vt:lpstr>
      <vt:lpstr>35_Solstice</vt:lpstr>
      <vt:lpstr>4_Solstice</vt:lpstr>
      <vt:lpstr>Making of the Modern Mind</vt:lpstr>
      <vt:lpstr>    This course integrates:</vt:lpstr>
      <vt:lpstr>  </vt:lpstr>
      <vt:lpstr>PowerPoint Presentation</vt:lpstr>
      <vt:lpstr>PowerPoint Presentation</vt:lpstr>
      <vt:lpstr>Bistable Perception /Multistable Perception</vt:lpstr>
      <vt:lpstr>  </vt:lpstr>
      <vt:lpstr>THE MISSING HORIZON       Individual Perception  &amp; perspective </vt:lpstr>
      <vt:lpstr>POP-PSYCHOLOGY     and myths</vt:lpstr>
      <vt:lpstr>Priming    …And the cognitive dissonance that follows… </vt:lpstr>
      <vt:lpstr>PowerPoint Presentation</vt:lpstr>
      <vt:lpstr>PowerPoint Presentation</vt:lpstr>
      <vt:lpstr>The Split-Brain  (Gazzaniga &amp; Sperry at Cal-Tech)</vt:lpstr>
      <vt:lpstr>Split-Brains</vt:lpstr>
      <vt:lpstr>PowerPoint Presentation</vt:lpstr>
      <vt:lpstr>PowerPoint Presentation</vt:lpstr>
      <vt:lpstr>Q:  Why Study Philosophy of the Mind?</vt:lpstr>
      <vt:lpstr>Q:  What is Philosophy of Mind?</vt:lpstr>
      <vt:lpstr>Three Approaches | Three Perspectives:</vt:lpstr>
      <vt:lpstr>The mind-body problem</vt:lpstr>
      <vt:lpstr>Mind Body problem         </vt:lpstr>
      <vt:lpstr>What is the Connection between  Mind, Matter and Space? (the hard problem of consciousness)</vt:lpstr>
      <vt:lpstr>Philosophy of Mind:  from the Perspective of Applied Engineering   </vt:lpstr>
      <vt:lpstr>Embodied cognition</vt:lpstr>
      <vt:lpstr>Philosophy of Mind:  law of physics perspective: Is the brain connected to  the universe at a quantum level? </vt:lpstr>
      <vt:lpstr>What is consciousness?</vt:lpstr>
      <vt:lpstr>If consciousness is linked to the laws of the universe……</vt:lpstr>
      <vt:lpstr>PowerPoint Presentation</vt:lpstr>
      <vt:lpstr>PowerPoint Presentation</vt:lpstr>
      <vt:lpstr>What is the Mind? </vt:lpstr>
      <vt:lpstr> </vt:lpstr>
      <vt:lpstr>properties</vt:lpstr>
      <vt:lpstr>Does the mind  have Parts ?</vt:lpstr>
      <vt:lpstr>IS BEHAVIOR LEARNED?     ETHICS, IDENTITY &amp; LAW </vt:lpstr>
      <vt:lpstr>Ethics</vt:lpstr>
      <vt:lpstr>Mind Theory Identity Body Theory Identity  </vt:lpstr>
      <vt:lpstr>Who is the real  Jake Sully?</vt:lpstr>
      <vt:lpstr>The Problem of Other Minds</vt:lpstr>
      <vt:lpstr>Theory of Mind</vt:lpstr>
      <vt:lpstr>PowerPoint Presentation</vt:lpstr>
      <vt:lpstr>For more information  | class one:</vt:lpstr>
      <vt:lpstr>Things we say…</vt:lpstr>
      <vt:lpstr>PowerPoint Presentation</vt:lpstr>
    </vt:vector>
  </TitlesOfParts>
  <Company>Salem State University</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CJA</dc:creator>
  <cp:lastModifiedBy>CJA</cp:lastModifiedBy>
  <cp:revision>18</cp:revision>
  <dcterms:created xsi:type="dcterms:W3CDTF">2015-07-11T17:29:28Z</dcterms:created>
  <dcterms:modified xsi:type="dcterms:W3CDTF">2015-07-12T19:39:02Z</dcterms:modified>
</cp:coreProperties>
</file>